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  <p:sldId id="470" r:id="rId217"/>
    <p:sldId id="471" r:id="rId218"/>
    <p:sldId id="472" r:id="rId219"/>
    <p:sldId id="473" r:id="rId220"/>
    <p:sldId id="474" r:id="rId221"/>
    <p:sldId id="475" r:id="rId222"/>
    <p:sldId id="476" r:id="rId223"/>
    <p:sldId id="477" r:id="rId224"/>
    <p:sldId id="478" r:id="rId225"/>
    <p:sldId id="479" r:id="rId226"/>
    <p:sldId id="480" r:id="rId227"/>
    <p:sldId id="481" r:id="rId228"/>
    <p:sldId id="482" r:id="rId229"/>
    <p:sldId id="483" r:id="rId230"/>
    <p:sldId id="484" r:id="rId231"/>
    <p:sldId id="485" r:id="rId232"/>
    <p:sldId id="486" r:id="rId233"/>
    <p:sldId id="487" r:id="rId234"/>
    <p:sldId id="488" r:id="rId235"/>
    <p:sldId id="489" r:id="rId236"/>
    <p:sldId id="490" r:id="rId237"/>
    <p:sldId id="491" r:id="rId238"/>
    <p:sldId id="492" r:id="rId239"/>
    <p:sldId id="493" r:id="rId240"/>
    <p:sldId id="494" r:id="rId241"/>
    <p:sldId id="495" r:id="rId242"/>
    <p:sldId id="496" r:id="rId243"/>
    <p:sldId id="497" r:id="rId244"/>
    <p:sldId id="498" r:id="rId245"/>
    <p:sldId id="499" r:id="rId246"/>
    <p:sldId id="500" r:id="rId247"/>
    <p:sldId id="501" r:id="rId248"/>
    <p:sldId id="502" r:id="rId249"/>
    <p:sldId id="503" r:id="rId250"/>
    <p:sldId id="504" r:id="rId25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slide" Target="slides/slide211.xml"/>
  <Relationship Id="rId214" Type="http://schemas.openxmlformats.org/officeDocument/2006/relationships/slide" Target="slides/slide212.xml"/>
  <Relationship Id="rId215" Type="http://schemas.openxmlformats.org/officeDocument/2006/relationships/slide" Target="slides/slide213.xml"/>
  <Relationship Id="rId216" Type="http://schemas.openxmlformats.org/officeDocument/2006/relationships/slide" Target="slides/slide214.xml"/>
  <Relationship Id="rId217" Type="http://schemas.openxmlformats.org/officeDocument/2006/relationships/slide" Target="slides/slide215.xml"/>
  <Relationship Id="rId218" Type="http://schemas.openxmlformats.org/officeDocument/2006/relationships/slide" Target="slides/slide216.xml"/>
  <Relationship Id="rId219" Type="http://schemas.openxmlformats.org/officeDocument/2006/relationships/slide" Target="slides/slide217.xml"/>
  <Relationship Id="rId220" Type="http://schemas.openxmlformats.org/officeDocument/2006/relationships/slide" Target="slides/slide218.xml"/>
  <Relationship Id="rId221" Type="http://schemas.openxmlformats.org/officeDocument/2006/relationships/slide" Target="slides/slide219.xml"/>
  <Relationship Id="rId222" Type="http://schemas.openxmlformats.org/officeDocument/2006/relationships/slide" Target="slides/slide220.xml"/>
  <Relationship Id="rId223" Type="http://schemas.openxmlformats.org/officeDocument/2006/relationships/slide" Target="slides/slide221.xml"/>
  <Relationship Id="rId224" Type="http://schemas.openxmlformats.org/officeDocument/2006/relationships/slide" Target="slides/slide222.xml"/>
  <Relationship Id="rId225" Type="http://schemas.openxmlformats.org/officeDocument/2006/relationships/slide" Target="slides/slide223.xml"/>
  <Relationship Id="rId226" Type="http://schemas.openxmlformats.org/officeDocument/2006/relationships/slide" Target="slides/slide224.xml"/>
  <Relationship Id="rId227" Type="http://schemas.openxmlformats.org/officeDocument/2006/relationships/slide" Target="slides/slide225.xml"/>
  <Relationship Id="rId228" Type="http://schemas.openxmlformats.org/officeDocument/2006/relationships/slide" Target="slides/slide226.xml"/>
  <Relationship Id="rId229" Type="http://schemas.openxmlformats.org/officeDocument/2006/relationships/slide" Target="slides/slide227.xml"/>
  <Relationship Id="rId230" Type="http://schemas.openxmlformats.org/officeDocument/2006/relationships/slide" Target="slides/slide228.xml"/>
  <Relationship Id="rId231" Type="http://schemas.openxmlformats.org/officeDocument/2006/relationships/slide" Target="slides/slide229.xml"/>
  <Relationship Id="rId232" Type="http://schemas.openxmlformats.org/officeDocument/2006/relationships/slide" Target="slides/slide230.xml"/>
  <Relationship Id="rId233" Type="http://schemas.openxmlformats.org/officeDocument/2006/relationships/slide" Target="slides/slide231.xml"/>
  <Relationship Id="rId234" Type="http://schemas.openxmlformats.org/officeDocument/2006/relationships/slide" Target="slides/slide232.xml"/>
  <Relationship Id="rId235" Type="http://schemas.openxmlformats.org/officeDocument/2006/relationships/slide" Target="slides/slide233.xml"/>
  <Relationship Id="rId236" Type="http://schemas.openxmlformats.org/officeDocument/2006/relationships/slide" Target="slides/slide234.xml"/>
  <Relationship Id="rId237" Type="http://schemas.openxmlformats.org/officeDocument/2006/relationships/slide" Target="slides/slide235.xml"/>
  <Relationship Id="rId238" Type="http://schemas.openxmlformats.org/officeDocument/2006/relationships/slide" Target="slides/slide236.xml"/>
  <Relationship Id="rId239" Type="http://schemas.openxmlformats.org/officeDocument/2006/relationships/slide" Target="slides/slide237.xml"/>
  <Relationship Id="rId240" Type="http://schemas.openxmlformats.org/officeDocument/2006/relationships/slide" Target="slides/slide238.xml"/>
  <Relationship Id="rId241" Type="http://schemas.openxmlformats.org/officeDocument/2006/relationships/slide" Target="slides/slide239.xml"/>
  <Relationship Id="rId242" Type="http://schemas.openxmlformats.org/officeDocument/2006/relationships/slide" Target="slides/slide240.xml"/>
  <Relationship Id="rId243" Type="http://schemas.openxmlformats.org/officeDocument/2006/relationships/slide" Target="slides/slide241.xml"/>
  <Relationship Id="rId244" Type="http://schemas.openxmlformats.org/officeDocument/2006/relationships/slide" Target="slides/slide242.xml"/>
  <Relationship Id="rId245" Type="http://schemas.openxmlformats.org/officeDocument/2006/relationships/slide" Target="slides/slide243.xml"/>
  <Relationship Id="rId246" Type="http://schemas.openxmlformats.org/officeDocument/2006/relationships/slide" Target="slides/slide244.xml"/>
  <Relationship Id="rId247" Type="http://schemas.openxmlformats.org/officeDocument/2006/relationships/slide" Target="slides/slide245.xml"/>
  <Relationship Id="rId248" Type="http://schemas.openxmlformats.org/officeDocument/2006/relationships/slide" Target="slides/slide246.xml"/>
  <Relationship Id="rId249" Type="http://schemas.openxmlformats.org/officeDocument/2006/relationships/slide" Target="slides/slide247.xml"/>
  <Relationship Id="rId250" Type="http://schemas.openxmlformats.org/officeDocument/2006/relationships/slide" Target="slides/slide248.xml"/>
  <Relationship Id="rId251" Type="http://schemas.openxmlformats.org/officeDocument/2006/relationships/slide" Target="slides/slide249.xml"/>
  <Relationship Id="rId252" Type="http://schemas.openxmlformats.org/officeDocument/2006/relationships/presProps" Target="presProps.xml"/>
  <Relationship Id="rId253" Type="http://schemas.openxmlformats.org/officeDocument/2006/relationships/viewProps" Target="viewProps.xml"/>
  <Relationship Id="rId25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812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1.jpg"/>
</Relationships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3.jpg"/>
</Relationships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4.jpg"/>
</Relationships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/>

</file>

<file path=ppt/slides/_rels/slide208.xml.rels><?xml version="1.0" encoding="UTF-8" standalone="yes"?>
<Relationships xmlns="http://schemas.openxmlformats.org/package/2006/relationships"/>

</file>

<file path=ppt/slides/_rels/slide209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/>

</file>

<file path=ppt/slides/_rels/slide211.xml.rels><?xml version="1.0" encoding="UTF-8" standalone="yes"?>
<Relationships xmlns="http://schemas.openxmlformats.org/package/2006/relationships"/>

</file>

<file path=ppt/slides/_rels/slide212.xml.rels><?xml version="1.0" encoding="UTF-8" standalone="yes"?>
<Relationships xmlns="http://schemas.openxmlformats.org/package/2006/relationships"/>

</file>

<file path=ppt/slides/_rels/slide213.xml.rels><?xml version="1.0" encoding="UTF-8" standalone="yes"?>
<Relationships xmlns="http://schemas.openxmlformats.org/package/2006/relationships"/>

</file>

<file path=ppt/slides/_rels/slide214.xml.rels><?xml version="1.0" encoding="UTF-8" standalone="yes"?>
<Relationships xmlns="http://schemas.openxmlformats.org/package/2006/relationships"/>

</file>

<file path=ppt/slides/_rels/slide215.xml.rels><?xml version="1.0" encoding="UTF-8" standalone="yes"?>
<Relationships xmlns="http://schemas.openxmlformats.org/package/2006/relationships"/>

</file>

<file path=ppt/slides/_rels/slide216.xml.rels><?xml version="1.0" encoding="UTF-8" standalone="yes"?>
<Relationships xmlns="http://schemas.openxmlformats.org/package/2006/relationships"/>

</file>

<file path=ppt/slides/_rels/slide217.xml.rels><?xml version="1.0" encoding="UTF-8" standalone="yes"?>
<Relationships xmlns="http://schemas.openxmlformats.org/package/2006/relationships"/>

</file>

<file path=ppt/slides/_rels/slide218.xml.rels><?xml version="1.0" encoding="UTF-8" standalone="yes"?>
<Relationships xmlns="http://schemas.openxmlformats.org/package/2006/relationships"/>

</file>

<file path=ppt/slides/_rels/slide219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20.xml.rels><?xml version="1.0" encoding="UTF-8" standalone="yes"?>
<Relationships xmlns="http://schemas.openxmlformats.org/package/2006/relationships"/>

</file>

<file path=ppt/slides/_rels/slide221.xml.rels><?xml version="1.0" encoding="UTF-8" standalone="yes"?>
<Relationships xmlns="http://schemas.openxmlformats.org/package/2006/relationships"/>

</file>

<file path=ppt/slides/_rels/slide222.xml.rels><?xml version="1.0" encoding="UTF-8" standalone="yes"?>
<Relationships xmlns="http://schemas.openxmlformats.org/package/2006/relationships"/>

</file>

<file path=ppt/slides/_rels/slide223.xml.rels><?xml version="1.0" encoding="UTF-8" standalone="yes"?>
<Relationships xmlns="http://schemas.openxmlformats.org/package/2006/relationships"/>

</file>

<file path=ppt/slides/_rels/slide224.xml.rels><?xml version="1.0" encoding="UTF-8" standalone="yes"?>
<Relationships xmlns="http://schemas.openxmlformats.org/package/2006/relationships"/>

</file>

<file path=ppt/slides/_rels/slide225.xml.rels><?xml version="1.0" encoding="UTF-8" standalone="yes"?>
<Relationships xmlns="http://schemas.openxmlformats.org/package/2006/relationships"/>

</file>

<file path=ppt/slides/_rels/slide226.xml.rels><?xml version="1.0" encoding="UTF-8" standalone="yes"?>
<Relationships xmlns="http://schemas.openxmlformats.org/package/2006/relationships"/>

</file>

<file path=ppt/slides/_rels/slide227.xml.rels><?xml version="1.0" encoding="UTF-8" standalone="yes"?>
<Relationships xmlns="http://schemas.openxmlformats.org/package/2006/relationships"/>

</file>

<file path=ppt/slides/_rels/slide228.xml.rels><?xml version="1.0" encoding="UTF-8" standalone="yes"?>
<Relationships xmlns="http://schemas.openxmlformats.org/package/2006/relationships"/>

</file>

<file path=ppt/slides/_rels/slide229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30.xml.rels><?xml version="1.0" encoding="UTF-8" standalone="yes"?>
<Relationships xmlns="http://schemas.openxmlformats.org/package/2006/relationships"/>

</file>

<file path=ppt/slides/_rels/slide231.xml.rels><?xml version="1.0" encoding="UTF-8" standalone="yes"?>
<Relationships xmlns="http://schemas.openxmlformats.org/package/2006/relationships"/>

</file>

<file path=ppt/slides/_rels/slide232.xml.rels><?xml version="1.0" encoding="UTF-8" standalone="yes"?>
<Relationships xmlns="http://schemas.openxmlformats.org/package/2006/relationships"/>

</file>

<file path=ppt/slides/_rels/slide233.xml.rels><?xml version="1.0" encoding="UTF-8" standalone="yes"?>
<Relationships xmlns="http://schemas.openxmlformats.org/package/2006/relationships"/>

</file>

<file path=ppt/slides/_rels/slide234.xml.rels><?xml version="1.0" encoding="UTF-8" standalone="yes"?>
<Relationships xmlns="http://schemas.openxmlformats.org/package/2006/relationships"/>

</file>

<file path=ppt/slides/_rels/slide235.xml.rels><?xml version="1.0" encoding="UTF-8" standalone="yes"?>
<Relationships xmlns="http://schemas.openxmlformats.org/package/2006/relationships"/>

</file>

<file path=ppt/slides/_rels/slide236.xml.rels><?xml version="1.0" encoding="UTF-8" standalone="yes"?>
<Relationships xmlns="http://schemas.openxmlformats.org/package/2006/relationships"/>

</file>

<file path=ppt/slides/_rels/slide237.xml.rels><?xml version="1.0" encoding="UTF-8" standalone="yes"?>
<Relationships xmlns="http://schemas.openxmlformats.org/package/2006/relationships"/>

</file>

<file path=ppt/slides/_rels/slide238.xml.rels><?xml version="1.0" encoding="UTF-8" standalone="yes"?>
<Relationships xmlns="http://schemas.openxmlformats.org/package/2006/relationships"/>

</file>

<file path=ppt/slides/_rels/slide239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40.xml.rels><?xml version="1.0" encoding="UTF-8" standalone="yes"?>
<Relationships xmlns="http://schemas.openxmlformats.org/package/2006/relationships"/>

</file>

<file path=ppt/slides/_rels/slide241.xml.rels><?xml version="1.0" encoding="UTF-8" standalone="yes"?>
<Relationships xmlns="http://schemas.openxmlformats.org/package/2006/relationships"/>

</file>

<file path=ppt/slides/_rels/slide242.xml.rels><?xml version="1.0" encoding="UTF-8" standalone="yes"?>
<Relationships xmlns="http://schemas.openxmlformats.org/package/2006/relationships"/>

</file>

<file path=ppt/slides/_rels/slide243.xml.rels><?xml version="1.0" encoding="UTF-8" standalone="yes"?>
<Relationships xmlns="http://schemas.openxmlformats.org/package/2006/relationships"/>

</file>

<file path=ppt/slides/_rels/slide244.xml.rels><?xml version="1.0" encoding="UTF-8" standalone="yes"?>
<Relationships xmlns="http://schemas.openxmlformats.org/package/2006/relationships"/>

</file>

<file path=ppt/slides/_rels/slide245.xml.rels><?xml version="1.0" encoding="UTF-8" standalone="yes"?>
<Relationships xmlns="http://schemas.openxmlformats.org/package/2006/relationships"/>

</file>

<file path=ppt/slides/_rels/slide246.xml.rels><?xml version="1.0" encoding="UTF-8" standalone="yes"?>
<Relationships xmlns="http://schemas.openxmlformats.org/package/2006/relationships"/>

</file>

<file path=ppt/slides/_rels/slide247.xml.rels><?xml version="1.0" encoding="UTF-8" standalone="yes"?>
<Relationships xmlns="http://schemas.openxmlformats.org/package/2006/relationships"/>

</file>

<file path=ppt/slides/_rels/slide248.xml.rels><?xml version="1.0" encoding="UTF-8" standalone="yes"?>
<Relationships xmlns="http://schemas.openxmlformats.org/package/2006/relationships"/>

</file>

<file path=ppt/slides/_rels/slide249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5.jpg"/>
</Relationships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allonie 70 : naissance d'un peuple (327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ur la démocratie socialiste (2131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 2013 at 10:01:31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trôle de gestion (3275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mportement politique des électeurs belges; Enquête de sociologie électorale; La rupture de 1965; Ses prolongements en 1968 (3287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itoyen et son Ministère de la justice (4100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0 at 12:11:39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inquantenaire de l'organisation international du travail (sic) (17850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6 2012 at 11:06:58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emin de l'honneur : de la Chambre des Députés aux prisons de France et au bagne d'Afrique (3199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0 at 11:01:54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ducation telle qu'elle fut : documents pour servir à l'histoire des collectivités d'éducation (786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9:06:56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le unique (328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économique en U.R.S.S. (3273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olérance : choix de textes avec introduction, notices et notes (133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2 at 9:02:31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ur la base matérielle et technique du communisme (2131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 2013 at 9:01:59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us-traitance : une source d'activité pleine de promesse pour les PME (1321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2 at 12:01:47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palestinienne et les juifs (1016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3 2011 at 10:09:17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ision de la constitution : 1967-1970 (17369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4:05:50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évision de l'emploi (1263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5 2012 at 4:01:36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sociale du logement en Belgique (2871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11:08:08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économique de l'Allemagne occidentale (3272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hilosophie critique de l'histoire : essai sur une théorie allemande de l'histoire (19683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2 at 2:10:48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ée de Karl Marx (337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0 at 3:03:27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archie et la révolte de la jeunesse (2119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8:12:30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aissance des Temps modernes (3269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ructures d'accueil et d'éducation des enfants jusqu'à douze ans (2010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0 2012 at 10:10:58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llemagne de 1848 à nos jours (3278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ittérature en France depuis 1945 (2014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1 2012 at 2:10:09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ide au tiers monde : du mythe à la réalité (2200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3 at 4:01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civile aux Etats-Unis (1861-1865) (41050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7 2016 at 9:01:35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estion communale (3287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auche et la société industrielle (1746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1:06:15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rise de la social-démocratie suivi de sa critique par Lénine (14966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3:02:34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économique des pays en voie de développement : problèmes et perspectives (1976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2 at 10:10:35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e de Paris : colloque (714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7 2011 at 2:05:09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e de Paris 1871 : colloque (1949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5 2012 at 9:09:19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ratégie et politique d'approvisionnement (3275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hine (1617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7 2012 at 4:04:32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 Valschaerts (955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1 at 11:09:39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 Valschaerts (4056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1 2010 at 4:10:37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l'économie sociale du Tiers Monde (327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erview de Monsieur Edmond Leburton Ministre des affaires économiques (41101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1 2016 at 2:01:41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erpellation sur une information et une formation accélérée des jeunes gens quant à leur rôle civique de futurs électeurs : séance du 30 avril 1970 (821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8 2011 at 1:07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itiative de la Communauté socialiste en faveur de la paix (1705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4:05:45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formations et réflexions sur les drogues (3172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09 at 4:12:30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déologies et citoyens : analyse des attitudes politiques d'un échantillon de l'électorat wallon (1743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11:06:54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uts 1970 (15779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 2012 at 10:04:56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ugo (1550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10:03:26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littérature française (1452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12:02:12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t moderne socialisme en E. Leburton (1222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9:12:42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des vacances J 70 (3284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oethe (1550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10:03:34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orges Linze (12960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2 at 10:01:20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iedrich Schiller (1550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10:03:20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rcer le destin (1739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4 2012 at 12:06:10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land Brulmans (2651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5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ilbert Mottard (265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54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aston Paque (26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12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éance solennelle d'ouverture des cours le 3 octobre 1970 : le vie universitaire pendant l'année académique (180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11:07:07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tour aux étoiles : arguments pour l'impossible (1271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12:01:33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del Castro (20047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8:10:31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s sur la conception matérialiste de l'histoire (2033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2 at 10:11:08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éments du droit des gens. Tome 2 (326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oit international du travail (3288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oit humanitaire et conflits armés : Université Libre de Bruxelles, colloque des 28, 29 et 30 janvier 1970 (3268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oit administratif (3287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pour un gouvernement wallon : fédéralisme et perspectives économiques (2211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3 at 10:01:44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naissance du bolchévisme en URSS : mémoires d'un bolchévik-léniniste (1701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9:05:58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prononcé au Sénat de Belgique concernant la révision de la Constitution (1773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11:06:38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de M. Terwagne, Ministre des relations communautaires concernant le projet de loi de cadre portant organisation de la planification et de la décentralisation économique (1773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11:06:41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ctionnaire du mouvement ouvrier (3133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09 at 3:12:24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hommes et des villes (3270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Malthus à Marx (10167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3 2011 at 10:09:05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'union douanière à l'union économique : actes du quatrième colloque sur la fusion des communautés européennes, organisé à Liège les 23, 24 et 25 avril 1969. [Tiré à part] : Exposé final et conclusion (821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8 2011 at 9:07:34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deuxième guerre mondiale à nos jours : La Renaissance de l'Europe (327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clarttion prononcée devant le Parlement Européen : Strasbourg, le 15 septembbre 1970 (3274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ante (1550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10:03:47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ulture et société (19058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59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ecret de Nikita Khrouchtchev sur Staline présenté le 25 février 1956 au XXe vongrè du p.c.u.s. (2080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12:12:35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uba est-il socialiste ? (973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8 2011 at 1:09:17]]>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uba (1451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10:02:38]]>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rôle ouvrier, conseils ouvriers, autogestion : anthologie (41631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6 at 10:02:20]]>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scolaire de l'Athénée royal Liège 2 (40276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0]]>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mondial de la jeunesse (3266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internationaux (4027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11]]>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érence idéologique mondiale (209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9:12:11]]>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érence économique et sociale : exposé (23 février 1970) (1463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2 at 4:02:35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au gouvernement : rapport sur les problèmes posés par les sociétés de rédacteurs (1688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2 at 12:05:23]]>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rendre la statistique : vérités et mensonges des chiffres (3284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émoration du centenaire de la naissance de Louis de Brouckère (2580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09 at 1:05:39]]></a:t>
            </a: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mission de contact des organisations de jeunesse politique et Conseil National de la Jeunesse (737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3:05:38]]></a:t>
            </a: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el et terre : manifeste radical (1739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4 2012 at 11:06:32]]></a:t>
            </a:r>
          </a:p>
        </p:txBody>
      </p:sp>
    </p:spTree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qu'il faut savoir du Ministère de l'agriculture et de l'introduction du "planning programming budgeting system" dans ce département (2866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7 2009 at 11:08:14]]></a:t>
            </a:r>
          </a:p>
        </p:txBody>
      </p:sp>
    </p:spTree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que tout électeur communal doit savoir : questions et réponses : dialogue, démocratie, participation : la participation aux élections communales vous permet de prendre part à la gestion de votre commune (1321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2 at 11:01:32]]></a:t>
            </a:r>
          </a:p>
        </p:txBody>
      </p:sp>
    </p:spTree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d'information des jeunes socialistes verviétois. Vol. 1, n° 1 (1970) (3235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0 at 10:01:18]]></a:t>
            </a:r>
          </a:p>
        </p:txBody>
      </p:sp>
    </p:spTree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de l'Association internationale pour l'histoire du verre : n° 5, 1967-1970 (3276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èves considérations relatives à la sécurité sociale devant le Congrès mondial de sociologie, Varna, septembre 1970 (17845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6 2012 at 11:06:21]]></a:t>
            </a:r>
          </a:p>
        </p:txBody>
      </p:sp>
    </p:spTree>
  </p:cSld>
  <p:clrMapOvr>
    <a:masterClrMapping/>
  </p:clrMapOvr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général sur la sécurité sociale : 1960 (286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7 2009 at 4:08:04]]></a:t>
            </a:r>
          </a:p>
        </p:txBody>
      </p:sp>
    </p:spTree>
  </p:cSld>
  <p:clrMapOvr>
    <a:masterClrMapping/>
  </p:clrMapOvr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lzac (1550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10:03:23]]></a:t>
            </a:r>
          </a:p>
        </p:txBody>
      </p:sp>
    </p:spTree>
  </p:cSld>
  <p:clrMapOvr>
    <a:masterClrMapping/>
  </p:clrMapOvr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togestion (3280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789-1848 (3275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43ème Rapport Annuel : 1969-1970 (3284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25 ans d'assurance maladie invalidité (913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11 at 9:08:05]]></a:t>
            </a:r>
          </a:p>
        </p:txBody>
      </p:sp>
    </p:spTree>
  </p:cSld>
  <p:clrMapOvr>
    <a:masterClrMapping/>
  </p:clrMapOvr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 mois de prévoyance sociale : 17 juin 1968 - 31 décembre 1969 (1823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3 2012 at 12:07:34]]></a:t>
            </a:r>
          </a:p>
        </p:txBody>
      </p:sp>
    </p:spTree>
  </p:cSld>
  <p:clrMapOvr>
    <a:masterClrMapping/>
  </p:clrMapOvr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1 octobre 1970, ne rien négliger pour multiplier les chances du Parti Socialiste à la commune, cellule de base de la démocratie socialiste (3287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'activité de l'Institut Interuniversitaire des Sciences Nucléaires du Fonds de la Recherche Scientifique Médicale et du Fonds de la Recherche Fondamentale Collective d'initiative des chercheurs (3284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'activité 1969-1970 (1028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6 2011 at 9:10:05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de l'année 1970 (2599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4:05:52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Quartier de Droixhe (4027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05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pos sur les 25 ans de la sécurité sociale (1787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2 at 11:06:38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pos sur les 25 ans de la sécurité sociale (1787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2 at 11:06:48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gramme de développement et d'aménagement de l'arrondissement (projet) (45826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6 at 11:11:59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actuels de développement de l'Université de Liège : rapport présenté au Conseil d'Administration du Conseil économique de la Province de Liège (CEPLI) le 22 juin 1970 (2154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3 at 8:01:48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politique communale "jeune" (3287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nouvelle politique étrangère américaine : trois essais = American Foreign Policy (1976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2 at 10:10:14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le nouveau Parti socialiste (1731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11:05:35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des élections victorieuses, un parti puissant (3287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parité fixe entre les monnaies du Bénélux ? (5370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4 2011 at 2:02:55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lanètes et satellites (3284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Office de réadaptation sociale (4027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2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ù en est la question scolaire ? (11703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:11:31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s offrons au Gouvernement de rechercher avec lui les meilleures formes d'organisation de l'université de demain (21513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1 2013 at 8:01:5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commune heureuse, Une commune socialiste : documents élections communales 70 (3287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i Marx, ni Jésus : de la seconde révolution américaine à la seconde révolution mondiale (1706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2 at 9:05:20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utations de la société moderne: note de synthèse (2120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1:12:14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rale non confessionnelle : programme pour l'école technique secondaire supérieure, l'école technique supérieure (328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moires (15170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1:03:26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isme et révisionnisme (2131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 2013 at 9:01:51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 est mort (2206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3 at 11:01:58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agement ou commandement : participation et contestation (3275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lraux, Camus, Sartre, Bernanos : l'espoir des désespérés (1533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4 2012 at 3:03:59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droit imaginaire : le projet Vranckx sur les armes, les munitions, les parties d'armes et les parties de munitions (41889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6 at 1:02:14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ère de l'opulence (3281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uis de Brouckère (10634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1 at 10:10:21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on Blum ou la politique juste (2600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11:05:22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 communale (328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ffice nationale de sécurité sociale : sa mission, son fonctionnement (15410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0 2012 at 11:03:11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nine ; Suivi d'un texte d'A. Breton (1790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2 at 11:06:18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nine, le léninisme et la révolution chinoise (2182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3 at 9:01:33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nine : 1870-1970 (3229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7 2010 at 12:01:40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nine (1125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1 at 3:11:21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te la vérité : mai 1968 - février 1970 (1069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11 at 4:10:46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âme du combat : pour un nouveau contrat social (41640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6 at 2:02:59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mancipation des femmes : formation et triomphes du mouvement féministe (2245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3 at 10:02:20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surgé (11702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2:11:36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 unidimensionnel : essai sur l'idéologie de la société industrielle avancée (19058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27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otskysme (2119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8:12:19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otskysme (1506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2 at 11:03:03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tapes de la croissance économique (171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11:05:57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tablissements hospitaliers de l'assistance publique de Liège : ceux d'aujourd'hui ...ceux de demain (327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us-prolétaires : essai sur une forme de paupérisme contemporain (3267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te la vérité (10699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11 at 4:10:19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alistes avant Marx: III: Pierre-Joseph Proudhon,Etienne Cabet, Alphonse Esquiros, Alphonse Constant, Lorenzo Valerio, Théodore Dézamy, Qu'est-ce qu'un communistes?, August Becker, Andrea Luig Mazzini, Enrico Gentilini (2119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10:12:09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alistes avant Marx. II (2179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3 at 12:01:48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ues de Seraing : premier complément (1044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1 at 4:10:33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esponsabilités wallonnes de la province de Liège : discours d'ouverture prononcé par M. Emile Collignon le 1/10/1970 : session ordinaire du Conseil provincial d'octobre 1970 (3271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suédois : Tage Erlander (42547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6 at 2:04:29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"socialisme" suédois (2206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3 at 11:01:50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moderne et Edmond Leburton (1223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9:12:47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n liberté (3286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archands de guerre : le commerce international des armes (3288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alleyrand ou le sphinx incompris (1542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0 2012 at 4:03:29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tellectuels et les luttes de classes (41037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6 2016 at 4:01:48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ves heures de la commune (327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ecteur public face au problème de l'énergie (10223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8 2011 at 11:09:51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mis de Paul Vanden Boeynants et leurs affaires (3271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ctivités scientifiques extrascolaires pour jeunes gens (328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espérance (10695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11 at 3:10:49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nde hallucinant de la drogue (2591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09 at 1:05:55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jeu mondial des pétroliers (3275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gypte ancienne (326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249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2024-05-18T20:43:10Z</dcterms:created>
  <dcterms:modified xsi:type="dcterms:W3CDTF">2024-05-18T20:43:10Z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