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04635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incipes d'action, programme et statut de l'organisation internationale du travail : première question à l'ordre du jour. (32896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Theme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2024-07-03T18:08:01Z</dcterms:created>
  <dcterms:modified xsi:type="dcterms:W3CDTF">2024-07-03T18:08:01Z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