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833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de Chazol (1797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1:07: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2024-05-18T21:18:31Z</dcterms:created>
  <dcterms:modified xsi:type="dcterms:W3CDTF">2024-05-18T21:18:31Z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