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8075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droit de grève, leçons professées à l'école des hautes études sociales (329008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2024-09-08T10:27:43Z</dcterms:created>
  <dcterms:modified xsi:type="dcterms:W3CDTF">2024-09-08T10:27:43Z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