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8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morale: tome second: misère - mendicité - crime (2111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e Ph. De Marnix de Sainte Aldegonde : écrits politiques et historiques (327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élations historiques en réponse au livre de Lord Normanby intitulé "A year of revolution in Paris". Tome 1 (317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1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élations historiques en réponse au livre de Lord Normandy intitulé "A year of revolution in Paris". Tome 1 (327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s historiques en réponse au livre de Lord Normanby intitulé "A year of revolution in Paris". Tome 2 (317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de Charles-Quint et d'Adrien VI (4233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salaire (328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2024-05-17T05:10:37Z</dcterms:created>
  <dcterms:modified xsi:type="dcterms:W3CDTF">2024-05-17T05:10:37Z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