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299" r:id="rId46"/>
    <p:sldId id="300" r:id="rId47"/>
    <p:sldId id="301" r:id="rId48"/>
    <p:sldId id="302" r:id="rId49"/>
    <p:sldId id="303" r:id="rId50"/>
    <p:sldId id="304" r:id="rId51"/>
    <p:sldId id="305" r:id="rId52"/>
    <p:sldId id="306" r:id="rId53"/>
    <p:sldId id="307" r:id="rId54"/>
    <p:sldId id="308" r:id="rId55"/>
    <p:sldId id="309" r:id="rId56"/>
    <p:sldId id="310" r:id="rId57"/>
    <p:sldId id="311" r:id="rId58"/>
    <p:sldId id="312" r:id="rId59"/>
    <p:sldId id="313" r:id="rId60"/>
    <p:sldId id="314" r:id="rId61"/>
    <p:sldId id="315" r:id="rId62"/>
    <p:sldId id="316" r:id="rId63"/>
    <p:sldId id="317" r:id="rId64"/>
    <p:sldId id="318" r:id="rId65"/>
    <p:sldId id="319" r:id="rId66"/>
    <p:sldId id="320" r:id="rId67"/>
    <p:sldId id="321" r:id="rId68"/>
    <p:sldId id="322" r:id="rId69"/>
    <p:sldId id="323" r:id="rId70"/>
    <p:sldId id="324" r:id="rId71"/>
    <p:sldId id="325" r:id="rId72"/>
    <p:sldId id="326" r:id="rId73"/>
    <p:sldId id="327" r:id="rId74"/>
    <p:sldId id="328" r:id="rId75"/>
    <p:sldId id="329" r:id="rId76"/>
    <p:sldId id="330" r:id="rId77"/>
    <p:sldId id="331" r:id="rId78"/>
    <p:sldId id="332" r:id="rId79"/>
    <p:sldId id="333" r:id="rId80"/>
    <p:sldId id="334" r:id="rId81"/>
    <p:sldId id="335" r:id="rId82"/>
    <p:sldId id="336" r:id="rId83"/>
    <p:sldId id="337" r:id="rId84"/>
    <p:sldId id="338" r:id="rId85"/>
    <p:sldId id="339" r:id="rId86"/>
    <p:sldId id="340" r:id="rId87"/>
    <p:sldId id="341" r:id="rId88"/>
    <p:sldId id="342" r:id="rId89"/>
    <p:sldId id="343" r:id="rId90"/>
    <p:sldId id="344" r:id="rId91"/>
    <p:sldId id="345" r:id="rId92"/>
    <p:sldId id="346" r:id="rId93"/>
    <p:sldId id="347" r:id="rId94"/>
    <p:sldId id="348" r:id="rId95"/>
    <p:sldId id="349" r:id="rId96"/>
    <p:sldId id="350" r:id="rId97"/>
    <p:sldId id="351" r:id="rId98"/>
    <p:sldId id="352" r:id="rId99"/>
    <p:sldId id="353" r:id="rId100"/>
    <p:sldId id="354" r:id="rId101"/>
    <p:sldId id="355" r:id="rId102"/>
    <p:sldId id="356" r:id="rId103"/>
    <p:sldId id="357" r:id="rId104"/>
    <p:sldId id="358" r:id="rId105"/>
    <p:sldId id="359" r:id="rId106"/>
    <p:sldId id="360" r:id="rId107"/>
    <p:sldId id="361" r:id="rId108"/>
    <p:sldId id="362" r:id="rId109"/>
    <p:sldId id="363" r:id="rId110"/>
    <p:sldId id="364" r:id="rId111"/>
    <p:sldId id="365" r:id="rId112"/>
    <p:sldId id="366" r:id="rId113"/>
    <p:sldId id="367" r:id="rId114"/>
    <p:sldId id="368" r:id="rId115"/>
    <p:sldId id="369" r:id="rId116"/>
    <p:sldId id="370" r:id="rId117"/>
    <p:sldId id="371" r:id="rId118"/>
    <p:sldId id="372" r:id="rId119"/>
    <p:sldId id="373" r:id="rId120"/>
    <p:sldId id="374" r:id="rId121"/>
    <p:sldId id="375" r:id="rId122"/>
    <p:sldId id="376" r:id="rId123"/>
    <p:sldId id="377" r:id="rId124"/>
    <p:sldId id="378" r:id="rId125"/>
    <p:sldId id="379" r:id="rId126"/>
    <p:sldId id="380" r:id="rId127"/>
    <p:sldId id="381" r:id="rId128"/>
    <p:sldId id="382" r:id="rId129"/>
    <p:sldId id="383" r:id="rId130"/>
    <p:sldId id="384" r:id="rId131"/>
    <p:sldId id="385" r:id="rId132"/>
    <p:sldId id="386" r:id="rId133"/>
    <p:sldId id="387" r:id="rId134"/>
    <p:sldId id="388" r:id="rId135"/>
    <p:sldId id="389" r:id="rId136"/>
    <p:sldId id="390" r:id="rId137"/>
    <p:sldId id="391" r:id="rId138"/>
    <p:sldId id="392" r:id="rId139"/>
    <p:sldId id="393" r:id="rId140"/>
    <p:sldId id="394" r:id="rId141"/>
    <p:sldId id="395" r:id="rId142"/>
    <p:sldId id="396" r:id="rId143"/>
    <p:sldId id="397" r:id="rId144"/>
    <p:sldId id="398" r:id="rId145"/>
    <p:sldId id="399" r:id="rId146"/>
    <p:sldId id="400" r:id="rId147"/>
    <p:sldId id="401" r:id="rId148"/>
    <p:sldId id="402" r:id="rId149"/>
    <p:sldId id="403" r:id="rId150"/>
    <p:sldId id="404" r:id="rId151"/>
    <p:sldId id="405" r:id="rId152"/>
    <p:sldId id="406" r:id="rId153"/>
    <p:sldId id="407" r:id="rId154"/>
    <p:sldId id="408" r:id="rId155"/>
    <p:sldId id="409" r:id="rId156"/>
    <p:sldId id="410" r:id="rId157"/>
    <p:sldId id="411" r:id="rId158"/>
    <p:sldId id="412" r:id="rId159"/>
    <p:sldId id="413" r:id="rId160"/>
    <p:sldId id="414" r:id="rId161"/>
    <p:sldId id="415" r:id="rId162"/>
    <p:sldId id="416" r:id="rId163"/>
    <p:sldId id="417" r:id="rId164"/>
    <p:sldId id="418" r:id="rId165"/>
    <p:sldId id="419" r:id="rId166"/>
    <p:sldId id="420" r:id="rId167"/>
    <p:sldId id="421" r:id="rId168"/>
    <p:sldId id="422" r:id="rId169"/>
    <p:sldId id="423" r:id="rId170"/>
    <p:sldId id="424" r:id="rId171"/>
    <p:sldId id="425" r:id="rId172"/>
    <p:sldId id="426" r:id="rId17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slide" Target="slides/slide27.xml"/>
  <Relationship Id="rId30" Type="http://schemas.openxmlformats.org/officeDocument/2006/relationships/slide" Target="slides/slide28.xml"/>
  <Relationship Id="rId31" Type="http://schemas.openxmlformats.org/officeDocument/2006/relationships/slide" Target="slides/slide29.xml"/>
  <Relationship Id="rId32" Type="http://schemas.openxmlformats.org/officeDocument/2006/relationships/slide" Target="slides/slide30.xml"/>
  <Relationship Id="rId33" Type="http://schemas.openxmlformats.org/officeDocument/2006/relationships/slide" Target="slides/slide31.xml"/>
  <Relationship Id="rId34" Type="http://schemas.openxmlformats.org/officeDocument/2006/relationships/slide" Target="slides/slide32.xml"/>
  <Relationship Id="rId35" Type="http://schemas.openxmlformats.org/officeDocument/2006/relationships/slide" Target="slides/slide33.xml"/>
  <Relationship Id="rId36" Type="http://schemas.openxmlformats.org/officeDocument/2006/relationships/slide" Target="slides/slide34.xml"/>
  <Relationship Id="rId37" Type="http://schemas.openxmlformats.org/officeDocument/2006/relationships/slide" Target="slides/slide35.xml"/>
  <Relationship Id="rId38" Type="http://schemas.openxmlformats.org/officeDocument/2006/relationships/slide" Target="slides/slide36.xml"/>
  <Relationship Id="rId39" Type="http://schemas.openxmlformats.org/officeDocument/2006/relationships/slide" Target="slides/slide37.xml"/>
  <Relationship Id="rId40" Type="http://schemas.openxmlformats.org/officeDocument/2006/relationships/slide" Target="slides/slide38.xml"/>
  <Relationship Id="rId41" Type="http://schemas.openxmlformats.org/officeDocument/2006/relationships/slide" Target="slides/slide39.xml"/>
  <Relationship Id="rId42" Type="http://schemas.openxmlformats.org/officeDocument/2006/relationships/slide" Target="slides/slide40.xml"/>
  <Relationship Id="rId43" Type="http://schemas.openxmlformats.org/officeDocument/2006/relationships/slide" Target="slides/slide41.xml"/>
  <Relationship Id="rId44" Type="http://schemas.openxmlformats.org/officeDocument/2006/relationships/slide" Target="slides/slide42.xml"/>
  <Relationship Id="rId45" Type="http://schemas.openxmlformats.org/officeDocument/2006/relationships/slide" Target="slides/slide43.xml"/>
  <Relationship Id="rId46" Type="http://schemas.openxmlformats.org/officeDocument/2006/relationships/slide" Target="slides/slide44.xml"/>
  <Relationship Id="rId47" Type="http://schemas.openxmlformats.org/officeDocument/2006/relationships/slide" Target="slides/slide45.xml"/>
  <Relationship Id="rId48" Type="http://schemas.openxmlformats.org/officeDocument/2006/relationships/slide" Target="slides/slide46.xml"/>
  <Relationship Id="rId49" Type="http://schemas.openxmlformats.org/officeDocument/2006/relationships/slide" Target="slides/slide47.xml"/>
  <Relationship Id="rId50" Type="http://schemas.openxmlformats.org/officeDocument/2006/relationships/slide" Target="slides/slide48.xml"/>
  <Relationship Id="rId51" Type="http://schemas.openxmlformats.org/officeDocument/2006/relationships/slide" Target="slides/slide49.xml"/>
  <Relationship Id="rId52" Type="http://schemas.openxmlformats.org/officeDocument/2006/relationships/slide" Target="slides/slide50.xml"/>
  <Relationship Id="rId53" Type="http://schemas.openxmlformats.org/officeDocument/2006/relationships/slide" Target="slides/slide51.xml"/>
  <Relationship Id="rId54" Type="http://schemas.openxmlformats.org/officeDocument/2006/relationships/slide" Target="slides/slide52.xml"/>
  <Relationship Id="rId55" Type="http://schemas.openxmlformats.org/officeDocument/2006/relationships/slide" Target="slides/slide53.xml"/>
  <Relationship Id="rId56" Type="http://schemas.openxmlformats.org/officeDocument/2006/relationships/slide" Target="slides/slide54.xml"/>
  <Relationship Id="rId57" Type="http://schemas.openxmlformats.org/officeDocument/2006/relationships/slide" Target="slides/slide55.xml"/>
  <Relationship Id="rId58" Type="http://schemas.openxmlformats.org/officeDocument/2006/relationships/slide" Target="slides/slide56.xml"/>
  <Relationship Id="rId59" Type="http://schemas.openxmlformats.org/officeDocument/2006/relationships/slide" Target="slides/slide57.xml"/>
  <Relationship Id="rId60" Type="http://schemas.openxmlformats.org/officeDocument/2006/relationships/slide" Target="slides/slide58.xml"/>
  <Relationship Id="rId61" Type="http://schemas.openxmlformats.org/officeDocument/2006/relationships/slide" Target="slides/slide59.xml"/>
  <Relationship Id="rId62" Type="http://schemas.openxmlformats.org/officeDocument/2006/relationships/slide" Target="slides/slide60.xml"/>
  <Relationship Id="rId63" Type="http://schemas.openxmlformats.org/officeDocument/2006/relationships/slide" Target="slides/slide61.xml"/>
  <Relationship Id="rId64" Type="http://schemas.openxmlformats.org/officeDocument/2006/relationships/slide" Target="slides/slide62.xml"/>
  <Relationship Id="rId65" Type="http://schemas.openxmlformats.org/officeDocument/2006/relationships/slide" Target="slides/slide63.xml"/>
  <Relationship Id="rId66" Type="http://schemas.openxmlformats.org/officeDocument/2006/relationships/slide" Target="slides/slide64.xml"/>
  <Relationship Id="rId67" Type="http://schemas.openxmlformats.org/officeDocument/2006/relationships/slide" Target="slides/slide65.xml"/>
  <Relationship Id="rId68" Type="http://schemas.openxmlformats.org/officeDocument/2006/relationships/slide" Target="slides/slide66.xml"/>
  <Relationship Id="rId69" Type="http://schemas.openxmlformats.org/officeDocument/2006/relationships/slide" Target="slides/slide67.xml"/>
  <Relationship Id="rId70" Type="http://schemas.openxmlformats.org/officeDocument/2006/relationships/slide" Target="slides/slide68.xml"/>
  <Relationship Id="rId71" Type="http://schemas.openxmlformats.org/officeDocument/2006/relationships/slide" Target="slides/slide69.xml"/>
  <Relationship Id="rId72" Type="http://schemas.openxmlformats.org/officeDocument/2006/relationships/slide" Target="slides/slide70.xml"/>
  <Relationship Id="rId73" Type="http://schemas.openxmlformats.org/officeDocument/2006/relationships/slide" Target="slides/slide71.xml"/>
  <Relationship Id="rId74" Type="http://schemas.openxmlformats.org/officeDocument/2006/relationships/slide" Target="slides/slide72.xml"/>
  <Relationship Id="rId75" Type="http://schemas.openxmlformats.org/officeDocument/2006/relationships/slide" Target="slides/slide73.xml"/>
  <Relationship Id="rId76" Type="http://schemas.openxmlformats.org/officeDocument/2006/relationships/slide" Target="slides/slide74.xml"/>
  <Relationship Id="rId77" Type="http://schemas.openxmlformats.org/officeDocument/2006/relationships/slide" Target="slides/slide75.xml"/>
  <Relationship Id="rId78" Type="http://schemas.openxmlformats.org/officeDocument/2006/relationships/slide" Target="slides/slide76.xml"/>
  <Relationship Id="rId79" Type="http://schemas.openxmlformats.org/officeDocument/2006/relationships/slide" Target="slides/slide77.xml"/>
  <Relationship Id="rId80" Type="http://schemas.openxmlformats.org/officeDocument/2006/relationships/slide" Target="slides/slide78.xml"/>
  <Relationship Id="rId81" Type="http://schemas.openxmlformats.org/officeDocument/2006/relationships/slide" Target="slides/slide79.xml"/>
  <Relationship Id="rId82" Type="http://schemas.openxmlformats.org/officeDocument/2006/relationships/slide" Target="slides/slide80.xml"/>
  <Relationship Id="rId83" Type="http://schemas.openxmlformats.org/officeDocument/2006/relationships/slide" Target="slides/slide81.xml"/>
  <Relationship Id="rId84" Type="http://schemas.openxmlformats.org/officeDocument/2006/relationships/slide" Target="slides/slide82.xml"/>
  <Relationship Id="rId85" Type="http://schemas.openxmlformats.org/officeDocument/2006/relationships/slide" Target="slides/slide83.xml"/>
  <Relationship Id="rId86" Type="http://schemas.openxmlformats.org/officeDocument/2006/relationships/slide" Target="slides/slide84.xml"/>
  <Relationship Id="rId87" Type="http://schemas.openxmlformats.org/officeDocument/2006/relationships/slide" Target="slides/slide85.xml"/>
  <Relationship Id="rId88" Type="http://schemas.openxmlformats.org/officeDocument/2006/relationships/slide" Target="slides/slide86.xml"/>
  <Relationship Id="rId89" Type="http://schemas.openxmlformats.org/officeDocument/2006/relationships/slide" Target="slides/slide87.xml"/>
  <Relationship Id="rId90" Type="http://schemas.openxmlformats.org/officeDocument/2006/relationships/slide" Target="slides/slide88.xml"/>
  <Relationship Id="rId91" Type="http://schemas.openxmlformats.org/officeDocument/2006/relationships/slide" Target="slides/slide89.xml"/>
  <Relationship Id="rId92" Type="http://schemas.openxmlformats.org/officeDocument/2006/relationships/slide" Target="slides/slide90.xml"/>
  <Relationship Id="rId93" Type="http://schemas.openxmlformats.org/officeDocument/2006/relationships/slide" Target="slides/slide91.xml"/>
  <Relationship Id="rId94" Type="http://schemas.openxmlformats.org/officeDocument/2006/relationships/slide" Target="slides/slide92.xml"/>
  <Relationship Id="rId95" Type="http://schemas.openxmlformats.org/officeDocument/2006/relationships/slide" Target="slides/slide93.xml"/>
  <Relationship Id="rId96" Type="http://schemas.openxmlformats.org/officeDocument/2006/relationships/slide" Target="slides/slide94.xml"/>
  <Relationship Id="rId97" Type="http://schemas.openxmlformats.org/officeDocument/2006/relationships/slide" Target="slides/slide95.xml"/>
  <Relationship Id="rId98" Type="http://schemas.openxmlformats.org/officeDocument/2006/relationships/slide" Target="slides/slide96.xml"/>
  <Relationship Id="rId99" Type="http://schemas.openxmlformats.org/officeDocument/2006/relationships/slide" Target="slides/slide97.xml"/>
  <Relationship Id="rId100" Type="http://schemas.openxmlformats.org/officeDocument/2006/relationships/slide" Target="slides/slide98.xml"/>
  <Relationship Id="rId101" Type="http://schemas.openxmlformats.org/officeDocument/2006/relationships/slide" Target="slides/slide99.xml"/>
  <Relationship Id="rId102" Type="http://schemas.openxmlformats.org/officeDocument/2006/relationships/slide" Target="slides/slide100.xml"/>
  <Relationship Id="rId103" Type="http://schemas.openxmlformats.org/officeDocument/2006/relationships/slide" Target="slides/slide101.xml"/>
  <Relationship Id="rId104" Type="http://schemas.openxmlformats.org/officeDocument/2006/relationships/slide" Target="slides/slide102.xml"/>
  <Relationship Id="rId105" Type="http://schemas.openxmlformats.org/officeDocument/2006/relationships/slide" Target="slides/slide103.xml"/>
  <Relationship Id="rId106" Type="http://schemas.openxmlformats.org/officeDocument/2006/relationships/slide" Target="slides/slide104.xml"/>
  <Relationship Id="rId107" Type="http://schemas.openxmlformats.org/officeDocument/2006/relationships/slide" Target="slides/slide105.xml"/>
  <Relationship Id="rId108" Type="http://schemas.openxmlformats.org/officeDocument/2006/relationships/slide" Target="slides/slide106.xml"/>
  <Relationship Id="rId109" Type="http://schemas.openxmlformats.org/officeDocument/2006/relationships/slide" Target="slides/slide107.xml"/>
  <Relationship Id="rId110" Type="http://schemas.openxmlformats.org/officeDocument/2006/relationships/slide" Target="slides/slide108.xml"/>
  <Relationship Id="rId111" Type="http://schemas.openxmlformats.org/officeDocument/2006/relationships/slide" Target="slides/slide109.xml"/>
  <Relationship Id="rId112" Type="http://schemas.openxmlformats.org/officeDocument/2006/relationships/slide" Target="slides/slide110.xml"/>
  <Relationship Id="rId113" Type="http://schemas.openxmlformats.org/officeDocument/2006/relationships/slide" Target="slides/slide111.xml"/>
  <Relationship Id="rId114" Type="http://schemas.openxmlformats.org/officeDocument/2006/relationships/slide" Target="slides/slide112.xml"/>
  <Relationship Id="rId115" Type="http://schemas.openxmlformats.org/officeDocument/2006/relationships/slide" Target="slides/slide113.xml"/>
  <Relationship Id="rId116" Type="http://schemas.openxmlformats.org/officeDocument/2006/relationships/slide" Target="slides/slide114.xml"/>
  <Relationship Id="rId117" Type="http://schemas.openxmlformats.org/officeDocument/2006/relationships/slide" Target="slides/slide115.xml"/>
  <Relationship Id="rId118" Type="http://schemas.openxmlformats.org/officeDocument/2006/relationships/slide" Target="slides/slide116.xml"/>
  <Relationship Id="rId119" Type="http://schemas.openxmlformats.org/officeDocument/2006/relationships/slide" Target="slides/slide117.xml"/>
  <Relationship Id="rId120" Type="http://schemas.openxmlformats.org/officeDocument/2006/relationships/slide" Target="slides/slide118.xml"/>
  <Relationship Id="rId121" Type="http://schemas.openxmlformats.org/officeDocument/2006/relationships/slide" Target="slides/slide119.xml"/>
  <Relationship Id="rId122" Type="http://schemas.openxmlformats.org/officeDocument/2006/relationships/slide" Target="slides/slide120.xml"/>
  <Relationship Id="rId123" Type="http://schemas.openxmlformats.org/officeDocument/2006/relationships/slide" Target="slides/slide121.xml"/>
  <Relationship Id="rId124" Type="http://schemas.openxmlformats.org/officeDocument/2006/relationships/slide" Target="slides/slide122.xml"/>
  <Relationship Id="rId125" Type="http://schemas.openxmlformats.org/officeDocument/2006/relationships/slide" Target="slides/slide123.xml"/>
  <Relationship Id="rId126" Type="http://schemas.openxmlformats.org/officeDocument/2006/relationships/slide" Target="slides/slide124.xml"/>
  <Relationship Id="rId127" Type="http://schemas.openxmlformats.org/officeDocument/2006/relationships/slide" Target="slides/slide125.xml"/>
  <Relationship Id="rId128" Type="http://schemas.openxmlformats.org/officeDocument/2006/relationships/slide" Target="slides/slide126.xml"/>
  <Relationship Id="rId129" Type="http://schemas.openxmlformats.org/officeDocument/2006/relationships/slide" Target="slides/slide127.xml"/>
  <Relationship Id="rId130" Type="http://schemas.openxmlformats.org/officeDocument/2006/relationships/slide" Target="slides/slide128.xml"/>
  <Relationship Id="rId131" Type="http://schemas.openxmlformats.org/officeDocument/2006/relationships/slide" Target="slides/slide129.xml"/>
  <Relationship Id="rId132" Type="http://schemas.openxmlformats.org/officeDocument/2006/relationships/slide" Target="slides/slide130.xml"/>
  <Relationship Id="rId133" Type="http://schemas.openxmlformats.org/officeDocument/2006/relationships/slide" Target="slides/slide131.xml"/>
  <Relationship Id="rId134" Type="http://schemas.openxmlformats.org/officeDocument/2006/relationships/slide" Target="slides/slide132.xml"/>
  <Relationship Id="rId135" Type="http://schemas.openxmlformats.org/officeDocument/2006/relationships/slide" Target="slides/slide133.xml"/>
  <Relationship Id="rId136" Type="http://schemas.openxmlformats.org/officeDocument/2006/relationships/slide" Target="slides/slide134.xml"/>
  <Relationship Id="rId137" Type="http://schemas.openxmlformats.org/officeDocument/2006/relationships/slide" Target="slides/slide135.xml"/>
  <Relationship Id="rId138" Type="http://schemas.openxmlformats.org/officeDocument/2006/relationships/slide" Target="slides/slide136.xml"/>
  <Relationship Id="rId139" Type="http://schemas.openxmlformats.org/officeDocument/2006/relationships/slide" Target="slides/slide137.xml"/>
  <Relationship Id="rId140" Type="http://schemas.openxmlformats.org/officeDocument/2006/relationships/slide" Target="slides/slide138.xml"/>
  <Relationship Id="rId141" Type="http://schemas.openxmlformats.org/officeDocument/2006/relationships/slide" Target="slides/slide139.xml"/>
  <Relationship Id="rId142" Type="http://schemas.openxmlformats.org/officeDocument/2006/relationships/slide" Target="slides/slide140.xml"/>
  <Relationship Id="rId143" Type="http://schemas.openxmlformats.org/officeDocument/2006/relationships/slide" Target="slides/slide141.xml"/>
  <Relationship Id="rId144" Type="http://schemas.openxmlformats.org/officeDocument/2006/relationships/slide" Target="slides/slide142.xml"/>
  <Relationship Id="rId145" Type="http://schemas.openxmlformats.org/officeDocument/2006/relationships/slide" Target="slides/slide143.xml"/>
  <Relationship Id="rId146" Type="http://schemas.openxmlformats.org/officeDocument/2006/relationships/slide" Target="slides/slide144.xml"/>
  <Relationship Id="rId147" Type="http://schemas.openxmlformats.org/officeDocument/2006/relationships/slide" Target="slides/slide145.xml"/>
  <Relationship Id="rId148" Type="http://schemas.openxmlformats.org/officeDocument/2006/relationships/slide" Target="slides/slide146.xml"/>
  <Relationship Id="rId149" Type="http://schemas.openxmlformats.org/officeDocument/2006/relationships/slide" Target="slides/slide147.xml"/>
  <Relationship Id="rId150" Type="http://schemas.openxmlformats.org/officeDocument/2006/relationships/slide" Target="slides/slide148.xml"/>
  <Relationship Id="rId151" Type="http://schemas.openxmlformats.org/officeDocument/2006/relationships/slide" Target="slides/slide149.xml"/>
  <Relationship Id="rId152" Type="http://schemas.openxmlformats.org/officeDocument/2006/relationships/slide" Target="slides/slide150.xml"/>
  <Relationship Id="rId153" Type="http://schemas.openxmlformats.org/officeDocument/2006/relationships/slide" Target="slides/slide151.xml"/>
  <Relationship Id="rId154" Type="http://schemas.openxmlformats.org/officeDocument/2006/relationships/slide" Target="slides/slide152.xml"/>
  <Relationship Id="rId155" Type="http://schemas.openxmlformats.org/officeDocument/2006/relationships/slide" Target="slides/slide153.xml"/>
  <Relationship Id="rId156" Type="http://schemas.openxmlformats.org/officeDocument/2006/relationships/slide" Target="slides/slide154.xml"/>
  <Relationship Id="rId157" Type="http://schemas.openxmlformats.org/officeDocument/2006/relationships/slide" Target="slides/slide155.xml"/>
  <Relationship Id="rId158" Type="http://schemas.openxmlformats.org/officeDocument/2006/relationships/slide" Target="slides/slide156.xml"/>
  <Relationship Id="rId159" Type="http://schemas.openxmlformats.org/officeDocument/2006/relationships/slide" Target="slides/slide157.xml"/>
  <Relationship Id="rId160" Type="http://schemas.openxmlformats.org/officeDocument/2006/relationships/slide" Target="slides/slide158.xml"/>
  <Relationship Id="rId161" Type="http://schemas.openxmlformats.org/officeDocument/2006/relationships/slide" Target="slides/slide159.xml"/>
  <Relationship Id="rId162" Type="http://schemas.openxmlformats.org/officeDocument/2006/relationships/slide" Target="slides/slide160.xml"/>
  <Relationship Id="rId163" Type="http://schemas.openxmlformats.org/officeDocument/2006/relationships/slide" Target="slides/slide161.xml"/>
  <Relationship Id="rId164" Type="http://schemas.openxmlformats.org/officeDocument/2006/relationships/slide" Target="slides/slide162.xml"/>
  <Relationship Id="rId165" Type="http://schemas.openxmlformats.org/officeDocument/2006/relationships/slide" Target="slides/slide163.xml"/>
  <Relationship Id="rId166" Type="http://schemas.openxmlformats.org/officeDocument/2006/relationships/slide" Target="slides/slide164.xml"/>
  <Relationship Id="rId167" Type="http://schemas.openxmlformats.org/officeDocument/2006/relationships/slide" Target="slides/slide165.xml"/>
  <Relationship Id="rId168" Type="http://schemas.openxmlformats.org/officeDocument/2006/relationships/slide" Target="slides/slide166.xml"/>
  <Relationship Id="rId169" Type="http://schemas.openxmlformats.org/officeDocument/2006/relationships/slide" Target="slides/slide167.xml"/>
  <Relationship Id="rId170" Type="http://schemas.openxmlformats.org/officeDocument/2006/relationships/slide" Target="slides/slide168.xml"/>
  <Relationship Id="rId171" Type="http://schemas.openxmlformats.org/officeDocument/2006/relationships/slide" Target="slides/slide169.xml"/>
  <Relationship Id="rId172" Type="http://schemas.openxmlformats.org/officeDocument/2006/relationships/slide" Target="slides/slide170.xml"/>
  <Relationship Id="rId173" Type="http://schemas.openxmlformats.org/officeDocument/2006/relationships/slide" Target="slides/slide171.xml"/>
  <Relationship Id="rId174" Type="http://schemas.openxmlformats.org/officeDocument/2006/relationships/presProps" Target="presProps.xml"/>
  <Relationship Id="rId175" Type="http://schemas.openxmlformats.org/officeDocument/2006/relationships/viewProps" Target="viewProps.xml"/>
  <Relationship Id="rId17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885517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file>

<file path=ppt/slides/_rels/slide10.xml.rels><?xml version="1.0" encoding="UTF-8" standalone="yes"?>
<Relationships xmlns="http://schemas.openxmlformats.org/package/2006/relationships"/>

</file>

<file path=ppt/slides/_rels/slide100.xml.rels><?xml version="1.0" encoding="UTF-8" standalone="yes"?>
<Relationships xmlns="http://schemas.openxmlformats.org/package/2006/relationships"/>

</file>

<file path=ppt/slides/_rels/slide101.xml.rels><?xml version="1.0" encoding="UTF-8" standalone="yes"?>
<Relationships xmlns="http://schemas.openxmlformats.org/package/2006/relationships"/>

</file>

<file path=ppt/slides/_rels/slide102.xml.rels><?xml version="1.0" encoding="UTF-8" standalone="yes"?>
<Relationships xmlns="http://schemas.openxmlformats.org/package/2006/relationships"/>

</file>

<file path=ppt/slides/_rels/slide103.xml.rels><?xml version="1.0" encoding="UTF-8" standalone="yes"?>
<Relationships xmlns="http://schemas.openxmlformats.org/package/2006/relationships"/>

</file>

<file path=ppt/slides/_rels/slide104.xml.rels><?xml version="1.0" encoding="UTF-8" standalone="yes"?>
<Relationships xmlns="http://schemas.openxmlformats.org/package/2006/relationships"/>

</file>

<file path=ppt/slides/_rels/slide105.xml.rels><?xml version="1.0" encoding="UTF-8" standalone="yes"?>
<Relationships xmlns="http://schemas.openxmlformats.org/package/2006/relationships"/>

</file>

<file path=ppt/slides/_rels/slide106.xml.rels><?xml version="1.0" encoding="UTF-8" standalone="yes"?>
<Relationships xmlns="http://schemas.openxmlformats.org/package/2006/relationships"/>

</file>

<file path=ppt/slides/_rels/slide107.xml.rels><?xml version="1.0" encoding="UTF-8" standalone="yes"?>
<Relationships xmlns="http://schemas.openxmlformats.org/package/2006/relationships"/>

</file>

<file path=ppt/slides/_rels/slide108.xml.rels><?xml version="1.0" encoding="UTF-8" standalone="yes"?>
<Relationships xmlns="http://schemas.openxmlformats.org/package/2006/relationships"/>

</file>

<file path=ppt/slides/_rels/slide109.xml.rels><?xml version="1.0" encoding="UTF-8" standalone="yes"?>
<Relationships xmlns="http://schemas.openxmlformats.org/package/2006/relationships"/>

</file>

<file path=ppt/slides/_rels/slide11.xml.rels><?xml version="1.0" encoding="UTF-8" standalone="yes"?>
<Relationships xmlns="http://schemas.openxmlformats.org/package/2006/relationships"/>

</file>

<file path=ppt/slides/_rels/slide110.xml.rels><?xml version="1.0" encoding="UTF-8" standalone="yes"?>
<Relationships xmlns="http://schemas.openxmlformats.org/package/2006/relationships"/>

</file>

<file path=ppt/slides/_rels/slide111.xml.rels><?xml version="1.0" encoding="UTF-8" standalone="yes"?>
<Relationships xmlns="http://schemas.openxmlformats.org/package/2006/relationships"/>

</file>

<file path=ppt/slides/_rels/slide112.xml.rels><?xml version="1.0" encoding="UTF-8" standalone="yes"?>
<Relationships xmlns="http://schemas.openxmlformats.org/package/2006/relationships"/>

</file>

<file path=ppt/slides/_rels/slide113.xml.rels><?xml version="1.0" encoding="UTF-8" standalone="yes"?>
<Relationships xmlns="http://schemas.openxmlformats.org/package/2006/relationships"/>

</file>

<file path=ppt/slides/_rels/slide114.xml.rels><?xml version="1.0" encoding="UTF-8" standalone="yes"?>
<Relationships xmlns="http://schemas.openxmlformats.org/package/2006/relationships"/>

</file>

<file path=ppt/slides/_rels/slide115.xml.rels><?xml version="1.0" encoding="UTF-8" standalone="yes"?>
<Relationships xmlns="http://schemas.openxmlformats.org/package/2006/relationships"/>

</file>

<file path=ppt/slides/_rels/slide116.xml.rels><?xml version="1.0" encoding="UTF-8" standalone="yes"?>
<Relationships xmlns="http://schemas.openxmlformats.org/package/2006/relationships"/>

</file>

<file path=ppt/slides/_rels/slide117.xml.rels><?xml version="1.0" encoding="UTF-8" standalone="yes"?>
<Relationships xmlns="http://schemas.openxmlformats.org/package/2006/relationships"/>

</file>

<file path=ppt/slides/_rels/slide118.xml.rels><?xml version="1.0" encoding="UTF-8" standalone="yes"?>
<Relationships xmlns="http://schemas.openxmlformats.org/package/2006/relationships"/>

</file>

<file path=ppt/slides/_rels/slide119.xml.rels><?xml version="1.0" encoding="UTF-8" standalone="yes"?>
<Relationships xmlns="http://schemas.openxmlformats.org/package/2006/relationships"/>

</file>

<file path=ppt/slides/_rels/slide12.xml.rels><?xml version="1.0" encoding="UTF-8" standalone="yes"?>
<Relationships xmlns="http://schemas.openxmlformats.org/package/2006/relationships"/>

</file>

<file path=ppt/slides/_rels/slide120.xml.rels><?xml version="1.0" encoding="UTF-8" standalone="yes"?>
<Relationships xmlns="http://schemas.openxmlformats.org/package/2006/relationships"/>

</file>

<file path=ppt/slides/_rels/slide121.xml.rels><?xml version="1.0" encoding="UTF-8" standalone="yes"?>
<Relationships xmlns="http://schemas.openxmlformats.org/package/2006/relationships"/>

</file>

<file path=ppt/slides/_rels/slide122.xml.rels><?xml version="1.0" encoding="UTF-8" standalone="yes"?>
<Relationships xmlns="http://schemas.openxmlformats.org/package/2006/relationships"/>

</file>

<file path=ppt/slides/_rels/slide123.xml.rels><?xml version="1.0" encoding="UTF-8" standalone="yes"?>
<Relationships xmlns="http://schemas.openxmlformats.org/package/2006/relationships"/>

</file>

<file path=ppt/slides/_rels/slide124.xml.rels><?xml version="1.0" encoding="UTF-8" standalone="yes"?>
<Relationships xmlns="http://schemas.openxmlformats.org/package/2006/relationships"/>

</file>

<file path=ppt/slides/_rels/slide125.xml.rels><?xml version="1.0" encoding="UTF-8" standalone="yes"?>
<Relationships xmlns="http://schemas.openxmlformats.org/package/2006/relationships"/>

</file>

<file path=ppt/slides/_rels/slide126.xml.rels><?xml version="1.0" encoding="UTF-8" standalone="yes"?>
<Relationships xmlns="http://schemas.openxmlformats.org/package/2006/relationships"/>

</file>

<file path=ppt/slides/_rels/slide127.xml.rels><?xml version="1.0" encoding="UTF-8" standalone="yes"?>
<Relationships xmlns="http://schemas.openxmlformats.org/package/2006/relationships"/>

</file>

<file path=ppt/slides/_rels/slide128.xml.rels><?xml version="1.0" encoding="UTF-8" standalone="yes"?>
<Relationships xmlns="http://schemas.openxmlformats.org/package/2006/relationships"/>

</file>

<file path=ppt/slides/_rels/slide129.xml.rels><?xml version="1.0" encoding="UTF-8" standalone="yes"?>
<Relationships xmlns="http://schemas.openxmlformats.org/package/2006/relationships"/>

</file>

<file path=ppt/slides/_rels/slide13.xml.rels><?xml version="1.0" encoding="UTF-8" standalone="yes"?>
<Relationships xmlns="http://schemas.openxmlformats.org/package/2006/relationships"/>

</file>

<file path=ppt/slides/_rels/slide130.xml.rels><?xml version="1.0" encoding="UTF-8" standalone="yes"?>
<Relationships xmlns="http://schemas.openxmlformats.org/package/2006/relationships"/>

</file>

<file path=ppt/slides/_rels/slide131.xml.rels><?xml version="1.0" encoding="UTF-8" standalone="yes"?>
<Relationships xmlns="http://schemas.openxmlformats.org/package/2006/relationships"/>

</file>

<file path=ppt/slides/_rels/slide132.xml.rels><?xml version="1.0" encoding="UTF-8" standalone="yes"?>
<Relationships xmlns="http://schemas.openxmlformats.org/package/2006/relationships"/>

</file>

<file path=ppt/slides/_rels/slide133.xml.rels><?xml version="1.0" encoding="UTF-8" standalone="yes"?>
<Relationships xmlns="http://schemas.openxmlformats.org/package/2006/relationships"/>

</file>

<file path=ppt/slides/_rels/slide134.xml.rels><?xml version="1.0" encoding="UTF-8" standalone="yes"?>
<Relationships xmlns="http://schemas.openxmlformats.org/package/2006/relationships"/>

</file>

<file path=ppt/slides/_rels/slide135.xml.rels><?xml version="1.0" encoding="UTF-8" standalone="yes"?>
<Relationships xmlns="http://schemas.openxmlformats.org/package/2006/relationships"/>

</file>

<file path=ppt/slides/_rels/slide136.xml.rels><?xml version="1.0" encoding="UTF-8" standalone="yes"?>
<Relationships xmlns="http://schemas.openxmlformats.org/package/2006/relationships"/>

</file>

<file path=ppt/slides/_rels/slide137.xml.rels><?xml version="1.0" encoding="UTF-8" standalone="yes"?>
<Relationships xmlns="http://schemas.openxmlformats.org/package/2006/relationships"/>

</file>

<file path=ppt/slides/_rels/slide138.xml.rels><?xml version="1.0" encoding="UTF-8" standalone="yes"?>
<Relationships xmlns="http://schemas.openxmlformats.org/package/2006/relationships"/>

</file>

<file path=ppt/slides/_rels/slide139.xml.rels><?xml version="1.0" encoding="UTF-8" standalone="yes"?>
<Relationships xmlns="http://schemas.openxmlformats.org/package/2006/relationships"/>

</file>

<file path=ppt/slides/_rels/slide14.xml.rels><?xml version="1.0" encoding="UTF-8" standalone="yes"?>
<Relationships xmlns="http://schemas.openxmlformats.org/package/2006/relationships"/>

</file>

<file path=ppt/slides/_rels/slide140.xml.rels><?xml version="1.0" encoding="UTF-8" standalone="yes"?>
<Relationships xmlns="http://schemas.openxmlformats.org/package/2006/relationships"/>

</file>

<file path=ppt/slides/_rels/slide141.xml.rels><?xml version="1.0" encoding="UTF-8" standalone="yes"?>
<Relationships xmlns="http://schemas.openxmlformats.org/package/2006/relationships"/>

</file>

<file path=ppt/slides/_rels/slide142.xml.rels><?xml version="1.0" encoding="UTF-8" standalone="yes"?>
<Relationships xmlns="http://schemas.openxmlformats.org/package/2006/relationships"/>

</file>

<file path=ppt/slides/_rels/slide143.xml.rels><?xml version="1.0" encoding="UTF-8" standalone="yes"?>
<Relationships xmlns="http://schemas.openxmlformats.org/package/2006/relationships"/>

</file>

<file path=ppt/slides/_rels/slide144.xml.rels><?xml version="1.0" encoding="UTF-8" standalone="yes"?>
<Relationships xmlns="http://schemas.openxmlformats.org/package/2006/relationships"/>

</file>

<file path=ppt/slides/_rels/slide145.xml.rels><?xml version="1.0" encoding="UTF-8" standalone="yes"?>
<Relationships xmlns="http://schemas.openxmlformats.org/package/2006/relationships"/>

</file>

<file path=ppt/slides/_rels/slide146.xml.rels><?xml version="1.0" encoding="UTF-8" standalone="yes"?>
<Relationships xmlns="http://schemas.openxmlformats.org/package/2006/relationships"/>

</file>

<file path=ppt/slides/_rels/slide147.xml.rels><?xml version="1.0" encoding="UTF-8" standalone="yes"?>
<Relationships xmlns="http://schemas.openxmlformats.org/package/2006/relationships"/>

</file>

<file path=ppt/slides/_rels/slide148.xml.rels><?xml version="1.0" encoding="UTF-8" standalone="yes"?>
<Relationships xmlns="http://schemas.openxmlformats.org/package/2006/relationships"/>

</file>

<file path=ppt/slides/_rels/slide149.xml.rels><?xml version="1.0" encoding="UTF-8" standalone="yes"?>
<Relationships xmlns="http://schemas.openxmlformats.org/package/2006/relationships"/>

</file>

<file path=ppt/slides/_rels/slide15.xml.rels><?xml version="1.0" encoding="UTF-8" standalone="yes"?>
<Relationships xmlns="http://schemas.openxmlformats.org/package/2006/relationships"/>

</file>

<file path=ppt/slides/_rels/slide150.xml.rels><?xml version="1.0" encoding="UTF-8" standalone="yes"?>
<Relationships xmlns="http://schemas.openxmlformats.org/package/2006/relationships"/>

</file>

<file path=ppt/slides/_rels/slide151.xml.rels><?xml version="1.0" encoding="UTF-8" standalone="yes"?>
<Relationships xmlns="http://schemas.openxmlformats.org/package/2006/relationships"/>

</file>

<file path=ppt/slides/_rels/slide152.xml.rels><?xml version="1.0" encoding="UTF-8" standalone="yes"?>
<Relationships xmlns="http://schemas.openxmlformats.org/package/2006/relationships"/>

</file>

<file path=ppt/slides/_rels/slide153.xml.rels><?xml version="1.0" encoding="UTF-8" standalone="yes"?>
<Relationships xmlns="http://schemas.openxmlformats.org/package/2006/relationships"/>

</file>

<file path=ppt/slides/_rels/slide154.xml.rels><?xml version="1.0" encoding="UTF-8" standalone="yes"?>
<Relationships xmlns="http://schemas.openxmlformats.org/package/2006/relationships"/>

</file>

<file path=ppt/slides/_rels/slide155.xml.rels><?xml version="1.0" encoding="UTF-8" standalone="yes"?>
<Relationships xmlns="http://schemas.openxmlformats.org/package/2006/relationships"/>

</file>

<file path=ppt/slides/_rels/slide156.xml.rels><?xml version="1.0" encoding="UTF-8" standalone="yes"?>
<Relationships xmlns="http://schemas.openxmlformats.org/package/2006/relationships"/>

</file>

<file path=ppt/slides/_rels/slide157.xml.rels><?xml version="1.0" encoding="UTF-8" standalone="yes"?>
<Relationships xmlns="http://schemas.openxmlformats.org/package/2006/relationships"/>

</file>

<file path=ppt/slides/_rels/slide158.xml.rels><?xml version="1.0" encoding="UTF-8" standalone="yes"?>
<Relationships xmlns="http://schemas.openxmlformats.org/package/2006/relationships"/>

</file>

<file path=ppt/slides/_rels/slide159.xml.rels><?xml version="1.0" encoding="UTF-8" standalone="yes"?>
<Relationships xmlns="http://schemas.openxmlformats.org/package/2006/relationships"/>

</file>

<file path=ppt/slides/_rels/slide16.xml.rels><?xml version="1.0" encoding="UTF-8" standalone="yes"?>
<Relationships xmlns="http://schemas.openxmlformats.org/package/2006/relationships"/>

</file>

<file path=ppt/slides/_rels/slide160.xml.rels><?xml version="1.0" encoding="UTF-8" standalone="yes"?>
<Relationships xmlns="http://schemas.openxmlformats.org/package/2006/relationships"/>

</file>

<file path=ppt/slides/_rels/slide161.xml.rels><?xml version="1.0" encoding="UTF-8" standalone="yes"?>
<Relationships xmlns="http://schemas.openxmlformats.org/package/2006/relationships"/>

</file>

<file path=ppt/slides/_rels/slide162.xml.rels><?xml version="1.0" encoding="UTF-8" standalone="yes"?>
<Relationships xmlns="http://schemas.openxmlformats.org/package/2006/relationships"/>

</file>

<file path=ppt/slides/_rels/slide163.xml.rels><?xml version="1.0" encoding="UTF-8" standalone="yes"?>
<Relationships xmlns="http://schemas.openxmlformats.org/package/2006/relationships"/>

</file>

<file path=ppt/slides/_rels/slide164.xml.rels><?xml version="1.0" encoding="UTF-8" standalone="yes"?>
<Relationships xmlns="http://schemas.openxmlformats.org/package/2006/relationships"/>

</file>

<file path=ppt/slides/_rels/slide165.xml.rels><?xml version="1.0" encoding="UTF-8" standalone="yes"?>
<Relationships xmlns="http://schemas.openxmlformats.org/package/2006/relationships"/>

</file>

<file path=ppt/slides/_rels/slide166.xml.rels><?xml version="1.0" encoding="UTF-8" standalone="yes"?>
<Relationships xmlns="http://schemas.openxmlformats.org/package/2006/relationships"/>

</file>

<file path=ppt/slides/_rels/slide167.xml.rels><?xml version="1.0" encoding="UTF-8" standalone="yes"?>
<Relationships xmlns="http://schemas.openxmlformats.org/package/2006/relationships"/>

</file>

<file path=ppt/slides/_rels/slide168.xml.rels><?xml version="1.0" encoding="UTF-8" standalone="yes"?>
<Relationships xmlns="http://schemas.openxmlformats.org/package/2006/relationships"/>

</file>

<file path=ppt/slides/_rels/slide169.xml.rels><?xml version="1.0" encoding="UTF-8" standalone="yes"?>
<Relationships xmlns="http://schemas.openxmlformats.org/package/2006/relationships">
  <Relationship Id="rId1" Type="http://schemas.openxmlformats.org/officeDocument/2006/relationships/image" Target="../media/9624_ca_object_representations_media_1042_large3.jpg"/>
</Relationships>

</file>

<file path=ppt/slides/_rels/slide17.xml.rels><?xml version="1.0" encoding="UTF-8" standalone="yes"?>
<Relationships xmlns="http://schemas.openxmlformats.org/package/2006/relationships">
  <Relationship Id="rId1" Type="http://schemas.openxmlformats.org/officeDocument/2006/relationships/image" Target="../media/94405_ca_object_representations_media_1051_large1.jpg"/>
</Relationships>

</file>

<file path=ppt/slides/_rels/slide170.xml.rels><?xml version="1.0" encoding="UTF-8" standalone="yes"?>
<Relationships xmlns="http://schemas.openxmlformats.org/package/2006/relationships">
  <Relationship Id="rId1" Type="http://schemas.openxmlformats.org/officeDocument/2006/relationships/image" Target="../media/50069_ca_object_representations_media_1454_large4.jpg"/>
</Relationships>

</file>

<file path=ppt/slides/_rels/slide171.xml.rels><?xml version="1.0" encoding="UTF-8" standalone="yes"?>
<Relationships xmlns="http://schemas.openxmlformats.org/package/2006/relationships">
  <Relationship Id="rId1" Type="http://schemas.openxmlformats.org/officeDocument/2006/relationships/image" Target="../media/4855_ca_object_representations_media_1049_large5.jpg"/>
</Relationships>

</file>

<file path=ppt/slides/_rels/slide18.xml.rels><?xml version="1.0" encoding="UTF-8" standalone="yes"?>
<Relationships xmlns="http://schemas.openxmlformats.org/package/2006/relationships"/>

</file>

<file path=ppt/slides/_rels/slide19.xml.rels><?xml version="1.0" encoding="UTF-8" standalone="yes"?>
<Relationships xmlns="http://schemas.openxmlformats.org/package/2006/relationships"/>

</file>

<file path=ppt/slides/_rels/slide2.xml.rels><?xml version="1.0" encoding="UTF-8" standalone="yes"?>
<Relationships xmlns="http://schemas.openxmlformats.org/package/2006/relationships"/>

</file>

<file path=ppt/slides/_rels/slide20.xml.rels><?xml version="1.0" encoding="UTF-8" standalone="yes"?>
<Relationships xmlns="http://schemas.openxmlformats.org/package/2006/relationships"/>

</file>

<file path=ppt/slides/_rels/slide21.xml.rels><?xml version="1.0" encoding="UTF-8" standalone="yes"?>
<Relationships xmlns="http://schemas.openxmlformats.org/package/2006/relationships"/>

</file>

<file path=ppt/slides/_rels/slide22.xml.rels><?xml version="1.0" encoding="UTF-8" standalone="yes"?>
<Relationships xmlns="http://schemas.openxmlformats.org/package/2006/relationships"/>

</file>

<file path=ppt/slides/_rels/slide23.xml.rels><?xml version="1.0" encoding="UTF-8" standalone="yes"?>
<Relationships xmlns="http://schemas.openxmlformats.org/package/2006/relationships"/>

</file>

<file path=ppt/slides/_rels/slide24.xml.rels><?xml version="1.0" encoding="UTF-8" standalone="yes"?>
<Relationships xmlns="http://schemas.openxmlformats.org/package/2006/relationships"/>

</file>

<file path=ppt/slides/_rels/slide25.xml.rels><?xml version="1.0" encoding="UTF-8" standalone="yes"?>
<Relationships xmlns="http://schemas.openxmlformats.org/package/2006/relationships"/>

</file>

<file path=ppt/slides/_rels/slide26.xml.rels><?xml version="1.0" encoding="UTF-8" standalone="yes"?>
<Relationships xmlns="http://schemas.openxmlformats.org/package/2006/relationships"/>

</file>

<file path=ppt/slides/_rels/slide27.xml.rels><?xml version="1.0" encoding="UTF-8" standalone="yes"?>
<Relationships xmlns="http://schemas.openxmlformats.org/package/2006/relationships"/>

</file>

<file path=ppt/slides/_rels/slide28.xml.rels><?xml version="1.0" encoding="UTF-8" standalone="yes"?>
<Relationships xmlns="http://schemas.openxmlformats.org/package/2006/relationships"/>

</file>

<file path=ppt/slides/_rels/slide29.xml.rels><?xml version="1.0" encoding="UTF-8" standalone="yes"?>
<Relationships xmlns="http://schemas.openxmlformats.org/package/2006/relationships"/>

</file>

<file path=ppt/slides/_rels/slide3.xml.rels><?xml version="1.0" encoding="UTF-8" standalone="yes"?>
<Relationships xmlns="http://schemas.openxmlformats.org/package/2006/relationships"/>

</file>

<file path=ppt/slides/_rels/slide30.xml.rels><?xml version="1.0" encoding="UTF-8" standalone="yes"?>
<Relationships xmlns="http://schemas.openxmlformats.org/package/2006/relationships"/>

</file>

<file path=ppt/slides/_rels/slide31.xml.rels><?xml version="1.0" encoding="UTF-8" standalone="yes"?>
<Relationships xmlns="http://schemas.openxmlformats.org/package/2006/relationships"/>

</file>

<file path=ppt/slides/_rels/slide32.xml.rels><?xml version="1.0" encoding="UTF-8" standalone="yes"?>
<Relationships xmlns="http://schemas.openxmlformats.org/package/2006/relationships"/>

</file>

<file path=ppt/slides/_rels/slide33.xml.rels><?xml version="1.0" encoding="UTF-8" standalone="yes"?>
<Relationships xmlns="http://schemas.openxmlformats.org/package/2006/relationships">
  <Relationship Id="rId1" Type="http://schemas.openxmlformats.org/officeDocument/2006/relationships/image" Target="../media/48915_ca_object_representations_media_1050_large2.jpg"/>
</Relationships>

</file>

<file path=ppt/slides/_rels/slide34.xml.rels><?xml version="1.0" encoding="UTF-8" standalone="yes"?>
<Relationships xmlns="http://schemas.openxmlformats.org/package/2006/relationships"/>

</file>

<file path=ppt/slides/_rels/slide35.xml.rels><?xml version="1.0" encoding="UTF-8" standalone="yes"?>
<Relationships xmlns="http://schemas.openxmlformats.org/package/2006/relationships"/>

</file>

<file path=ppt/slides/_rels/slide36.xml.rels><?xml version="1.0" encoding="UTF-8" standalone="yes"?>
<Relationships xmlns="http://schemas.openxmlformats.org/package/2006/relationships"/>

</file>

<file path=ppt/slides/_rels/slide37.xml.rels><?xml version="1.0" encoding="UTF-8" standalone="yes"?>
<Relationships xmlns="http://schemas.openxmlformats.org/package/2006/relationships"/>

</file>

<file path=ppt/slides/_rels/slide38.xml.rels><?xml version="1.0" encoding="UTF-8" standalone="yes"?>
<Relationships xmlns="http://schemas.openxmlformats.org/package/2006/relationships"/>

</file>

<file path=ppt/slides/_rels/slide39.xml.rels><?xml version="1.0" encoding="UTF-8" standalone="yes"?>
<Relationships xmlns="http://schemas.openxmlformats.org/package/2006/relationships"/>

</file>

<file path=ppt/slides/_rels/slide4.xml.rels><?xml version="1.0" encoding="UTF-8" standalone="yes"?>
<Relationships xmlns="http://schemas.openxmlformats.org/package/2006/relationships"/>

</file>

<file path=ppt/slides/_rels/slide40.xml.rels><?xml version="1.0" encoding="UTF-8" standalone="yes"?>
<Relationships xmlns="http://schemas.openxmlformats.org/package/2006/relationships"/>

</file>

<file path=ppt/slides/_rels/slide41.xml.rels><?xml version="1.0" encoding="UTF-8" standalone="yes"?>
<Relationships xmlns="http://schemas.openxmlformats.org/package/2006/relationships"/>

</file>

<file path=ppt/slides/_rels/slide42.xml.rels><?xml version="1.0" encoding="UTF-8" standalone="yes"?>
<Relationships xmlns="http://schemas.openxmlformats.org/package/2006/relationships"/>

</file>

<file path=ppt/slides/_rels/slide43.xml.rels><?xml version="1.0" encoding="UTF-8" standalone="yes"?>
<Relationships xmlns="http://schemas.openxmlformats.org/package/2006/relationships"/>

</file>

<file path=ppt/slides/_rels/slide44.xml.rels><?xml version="1.0" encoding="UTF-8" standalone="yes"?>
<Relationships xmlns="http://schemas.openxmlformats.org/package/2006/relationships"/>

</file>

<file path=ppt/slides/_rels/slide45.xml.rels><?xml version="1.0" encoding="UTF-8" standalone="yes"?>
<Relationships xmlns="http://schemas.openxmlformats.org/package/2006/relationships"/>

</file>

<file path=ppt/slides/_rels/slide46.xml.rels><?xml version="1.0" encoding="UTF-8" standalone="yes"?>
<Relationships xmlns="http://schemas.openxmlformats.org/package/2006/relationships"/>

</file>

<file path=ppt/slides/_rels/slide47.xml.rels><?xml version="1.0" encoding="UTF-8" standalone="yes"?>
<Relationships xmlns="http://schemas.openxmlformats.org/package/2006/relationships"/>

</file>

<file path=ppt/slides/_rels/slide48.xml.rels><?xml version="1.0" encoding="UTF-8" standalone="yes"?>
<Relationships xmlns="http://schemas.openxmlformats.org/package/2006/relationships"/>

</file>

<file path=ppt/slides/_rels/slide49.xml.rels><?xml version="1.0" encoding="UTF-8" standalone="yes"?>
<Relationships xmlns="http://schemas.openxmlformats.org/package/2006/relationships"/>

</file>

<file path=ppt/slides/_rels/slide5.xml.rels><?xml version="1.0" encoding="UTF-8" standalone="yes"?>
<Relationships xmlns="http://schemas.openxmlformats.org/package/2006/relationships"/>

</file>

<file path=ppt/slides/_rels/slide50.xml.rels><?xml version="1.0" encoding="UTF-8" standalone="yes"?>
<Relationships xmlns="http://schemas.openxmlformats.org/package/2006/relationships"/>

</file>

<file path=ppt/slides/_rels/slide51.xml.rels><?xml version="1.0" encoding="UTF-8" standalone="yes"?>
<Relationships xmlns="http://schemas.openxmlformats.org/package/2006/relationships"/>

</file>

<file path=ppt/slides/_rels/slide52.xml.rels><?xml version="1.0" encoding="UTF-8" standalone="yes"?>
<Relationships xmlns="http://schemas.openxmlformats.org/package/2006/relationships"/>

</file>

<file path=ppt/slides/_rels/slide53.xml.rels><?xml version="1.0" encoding="UTF-8" standalone="yes"?>
<Relationships xmlns="http://schemas.openxmlformats.org/package/2006/relationships"/>

</file>

<file path=ppt/slides/_rels/slide54.xml.rels><?xml version="1.0" encoding="UTF-8" standalone="yes"?>
<Relationships xmlns="http://schemas.openxmlformats.org/package/2006/relationships"/>

</file>

<file path=ppt/slides/_rels/slide55.xml.rels><?xml version="1.0" encoding="UTF-8" standalone="yes"?>
<Relationships xmlns="http://schemas.openxmlformats.org/package/2006/relationships"/>

</file>

<file path=ppt/slides/_rels/slide56.xml.rels><?xml version="1.0" encoding="UTF-8" standalone="yes"?>
<Relationships xmlns="http://schemas.openxmlformats.org/package/2006/relationships"/>

</file>

<file path=ppt/slides/_rels/slide57.xml.rels><?xml version="1.0" encoding="UTF-8" standalone="yes"?>
<Relationships xmlns="http://schemas.openxmlformats.org/package/2006/relationships"/>

</file>

<file path=ppt/slides/_rels/slide58.xml.rels><?xml version="1.0" encoding="UTF-8" standalone="yes"?>
<Relationships xmlns="http://schemas.openxmlformats.org/package/2006/relationships"/>

</file>

<file path=ppt/slides/_rels/slide59.xml.rels><?xml version="1.0" encoding="UTF-8" standalone="yes"?>
<Relationships xmlns="http://schemas.openxmlformats.org/package/2006/relationships"/>

</file>

<file path=ppt/slides/_rels/slide6.xml.rels><?xml version="1.0" encoding="UTF-8" standalone="yes"?>
<Relationships xmlns="http://schemas.openxmlformats.org/package/2006/relationships"/>

</file>

<file path=ppt/slides/_rels/slide60.xml.rels><?xml version="1.0" encoding="UTF-8" standalone="yes"?>
<Relationships xmlns="http://schemas.openxmlformats.org/package/2006/relationships"/>

</file>

<file path=ppt/slides/_rels/slide61.xml.rels><?xml version="1.0" encoding="UTF-8" standalone="yes"?>
<Relationships xmlns="http://schemas.openxmlformats.org/package/2006/relationships"/>

</file>

<file path=ppt/slides/_rels/slide62.xml.rels><?xml version="1.0" encoding="UTF-8" standalone="yes"?>
<Relationships xmlns="http://schemas.openxmlformats.org/package/2006/relationships"/>

</file>

<file path=ppt/slides/_rels/slide63.xml.rels><?xml version="1.0" encoding="UTF-8" standalone="yes"?>
<Relationships xmlns="http://schemas.openxmlformats.org/package/2006/relationships"/>

</file>

<file path=ppt/slides/_rels/slide64.xml.rels><?xml version="1.0" encoding="UTF-8" standalone="yes"?>
<Relationships xmlns="http://schemas.openxmlformats.org/package/2006/relationships"/>

</file>

<file path=ppt/slides/_rels/slide65.xml.rels><?xml version="1.0" encoding="UTF-8" standalone="yes"?>
<Relationships xmlns="http://schemas.openxmlformats.org/package/2006/relationships"/>

</file>

<file path=ppt/slides/_rels/slide66.xml.rels><?xml version="1.0" encoding="UTF-8" standalone="yes"?>
<Relationships xmlns="http://schemas.openxmlformats.org/package/2006/relationships"/>

</file>

<file path=ppt/slides/_rels/slide67.xml.rels><?xml version="1.0" encoding="UTF-8" standalone="yes"?>
<Relationships xmlns="http://schemas.openxmlformats.org/package/2006/relationships"/>

</file>

<file path=ppt/slides/_rels/slide68.xml.rels><?xml version="1.0" encoding="UTF-8" standalone="yes"?>
<Relationships xmlns="http://schemas.openxmlformats.org/package/2006/relationships"/>

</file>

<file path=ppt/slides/_rels/slide69.xml.rels><?xml version="1.0" encoding="UTF-8" standalone="yes"?>
<Relationships xmlns="http://schemas.openxmlformats.org/package/2006/relationships"/>

</file>

<file path=ppt/slides/_rels/slide7.xml.rels><?xml version="1.0" encoding="UTF-8" standalone="yes"?>
<Relationships xmlns="http://schemas.openxmlformats.org/package/2006/relationships"/>

</file>

<file path=ppt/slides/_rels/slide70.xml.rels><?xml version="1.0" encoding="UTF-8" standalone="yes"?>
<Relationships xmlns="http://schemas.openxmlformats.org/package/2006/relationships"/>

</file>

<file path=ppt/slides/_rels/slide71.xml.rels><?xml version="1.0" encoding="UTF-8" standalone="yes"?>
<Relationships xmlns="http://schemas.openxmlformats.org/package/2006/relationships"/>

</file>

<file path=ppt/slides/_rels/slide72.xml.rels><?xml version="1.0" encoding="UTF-8" standalone="yes"?>
<Relationships xmlns="http://schemas.openxmlformats.org/package/2006/relationships"/>

</file>

<file path=ppt/slides/_rels/slide73.xml.rels><?xml version="1.0" encoding="UTF-8" standalone="yes"?>
<Relationships xmlns="http://schemas.openxmlformats.org/package/2006/relationships"/>

</file>

<file path=ppt/slides/_rels/slide74.xml.rels><?xml version="1.0" encoding="UTF-8" standalone="yes"?>
<Relationships xmlns="http://schemas.openxmlformats.org/package/2006/relationships"/>

</file>

<file path=ppt/slides/_rels/slide75.xml.rels><?xml version="1.0" encoding="UTF-8" standalone="yes"?>
<Relationships xmlns="http://schemas.openxmlformats.org/package/2006/relationships"/>

</file>

<file path=ppt/slides/_rels/slide76.xml.rels><?xml version="1.0" encoding="UTF-8" standalone="yes"?>
<Relationships xmlns="http://schemas.openxmlformats.org/package/2006/relationships"/>

</file>

<file path=ppt/slides/_rels/slide77.xml.rels><?xml version="1.0" encoding="UTF-8" standalone="yes"?>
<Relationships xmlns="http://schemas.openxmlformats.org/package/2006/relationships"/>

</file>

<file path=ppt/slides/_rels/slide78.xml.rels><?xml version="1.0" encoding="UTF-8" standalone="yes"?>
<Relationships xmlns="http://schemas.openxmlformats.org/package/2006/relationships"/>

</file>

<file path=ppt/slides/_rels/slide79.xml.rels><?xml version="1.0" encoding="UTF-8" standalone="yes"?>
<Relationships xmlns="http://schemas.openxmlformats.org/package/2006/relationships"/>

</file>

<file path=ppt/slides/_rels/slide8.xml.rels><?xml version="1.0" encoding="UTF-8" standalone="yes"?>
<Relationships xmlns="http://schemas.openxmlformats.org/package/2006/relationships"/>

</file>

<file path=ppt/slides/_rels/slide80.xml.rels><?xml version="1.0" encoding="UTF-8" standalone="yes"?>
<Relationships xmlns="http://schemas.openxmlformats.org/package/2006/relationships"/>

</file>

<file path=ppt/slides/_rels/slide81.xml.rels><?xml version="1.0" encoding="UTF-8" standalone="yes"?>
<Relationships xmlns="http://schemas.openxmlformats.org/package/2006/relationships"/>

</file>

<file path=ppt/slides/_rels/slide82.xml.rels><?xml version="1.0" encoding="UTF-8" standalone="yes"?>
<Relationships xmlns="http://schemas.openxmlformats.org/package/2006/relationships"/>

</file>

<file path=ppt/slides/_rels/slide83.xml.rels><?xml version="1.0" encoding="UTF-8" standalone="yes"?>
<Relationships xmlns="http://schemas.openxmlformats.org/package/2006/relationships"/>

</file>

<file path=ppt/slides/_rels/slide84.xml.rels><?xml version="1.0" encoding="UTF-8" standalone="yes"?>
<Relationships xmlns="http://schemas.openxmlformats.org/package/2006/relationships"/>

</file>

<file path=ppt/slides/_rels/slide85.xml.rels><?xml version="1.0" encoding="UTF-8" standalone="yes"?>
<Relationships xmlns="http://schemas.openxmlformats.org/package/2006/relationships"/>

</file>

<file path=ppt/slides/_rels/slide86.xml.rels><?xml version="1.0" encoding="UTF-8" standalone="yes"?>
<Relationships xmlns="http://schemas.openxmlformats.org/package/2006/relationships"/>

</file>

<file path=ppt/slides/_rels/slide87.xml.rels><?xml version="1.0" encoding="UTF-8" standalone="yes"?>
<Relationships xmlns="http://schemas.openxmlformats.org/package/2006/relationships"/>

</file>

<file path=ppt/slides/_rels/slide88.xml.rels><?xml version="1.0" encoding="UTF-8" standalone="yes"?>
<Relationships xmlns="http://schemas.openxmlformats.org/package/2006/relationships"/>

</file>

<file path=ppt/slides/_rels/slide89.xml.rels><?xml version="1.0" encoding="UTF-8" standalone="yes"?>
<Relationships xmlns="http://schemas.openxmlformats.org/package/2006/relationships"/>

</file>

<file path=ppt/slides/_rels/slide9.xml.rels><?xml version="1.0" encoding="UTF-8" standalone="yes"?>
<Relationships xmlns="http://schemas.openxmlformats.org/package/2006/relationships"/>

</file>

<file path=ppt/slides/_rels/slide90.xml.rels><?xml version="1.0" encoding="UTF-8" standalone="yes"?>
<Relationships xmlns="http://schemas.openxmlformats.org/package/2006/relationships"/>

</file>

<file path=ppt/slides/_rels/slide91.xml.rels><?xml version="1.0" encoding="UTF-8" standalone="yes"?>
<Relationships xmlns="http://schemas.openxmlformats.org/package/2006/relationships"/>

</file>

<file path=ppt/slides/_rels/slide92.xml.rels><?xml version="1.0" encoding="UTF-8" standalone="yes"?>
<Relationships xmlns="http://schemas.openxmlformats.org/package/2006/relationships"/>

</file>

<file path=ppt/slides/_rels/slide93.xml.rels><?xml version="1.0" encoding="UTF-8" standalone="yes"?>
<Relationships xmlns="http://schemas.openxmlformats.org/package/2006/relationships"/>

</file>

<file path=ppt/slides/_rels/slide94.xml.rels><?xml version="1.0" encoding="UTF-8" standalone="yes"?>
<Relationships xmlns="http://schemas.openxmlformats.org/package/2006/relationships"/>

</file>

<file path=ppt/slides/_rels/slide95.xml.rels><?xml version="1.0" encoding="UTF-8" standalone="yes"?>
<Relationships xmlns="http://schemas.openxmlformats.org/package/2006/relationships"/>

</file>

<file path=ppt/slides/_rels/slide96.xml.rels><?xml version="1.0" encoding="UTF-8" standalone="yes"?>
<Relationships xmlns="http://schemas.openxmlformats.org/package/2006/relationships"/>

</file>

<file path=ppt/slides/_rels/slide97.xml.rels><?xml version="1.0" encoding="UTF-8" standalone="yes"?>
<Relationships xmlns="http://schemas.openxmlformats.org/package/2006/relationships"/>

</file>

<file path=ppt/slides/_rels/slide98.xml.rels><?xml version="1.0" encoding="UTF-8" standalone="yes"?>
<Relationships xmlns="http://schemas.openxmlformats.org/package/2006/relationships"/>

</file>

<file path=ppt/slides/_rels/slide99.xml.rels><?xml version="1.0" encoding="UTF-8" standalone="yes"?>
<Relationships xmlns="http://schemas.openxmlformats.org/package/2006/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nnuaire des bibliothèques : administration, bibliothèchnie, bibliographie : 1931 (2594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8 2009 at 11:05:05]]></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édération verviétoise du Parti socialiste   (26520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8:06:37]]></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apports (12751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8]]></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et brochures (divers éditeurs) (127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5]]></a:t>
            </a:r>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s édités par l'Eglantine (Paris~ Bruxelles) (12751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1]]></a:t>
            </a:r>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éries et collections (12752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3]]></a:t>
            </a:r>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bonnement l'Eglantine (12752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55]]></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Abonnement Germinal (127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14]]></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ériodiques (1275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04]]></a:t>
            </a: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ériodiques isolés (12754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0]]></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1275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5]]></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eine des hommes : la laine (1285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1 2012 at 4:01:1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MSS/Solidaris (2652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47]]></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supprimer ce crime : la guerre : plan Henri-Dessart de 1908 développé et proposé aux Alliés en 1918 (1296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6 2012 at 10:01:27]]></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ntre deux révolutions (1318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3 2012 at 3:01:24]]></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bolchévisme dans l'impasse (13384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 2012 at 3:02:58]]></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iographies socialistes (1438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2 at 9:02:50]]></a:t>
            </a:r>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nomie soviétique : sa dynamique, son mécanisme (1456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4 2012 at 11:02:05]]></a:t>
            </a:r>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américain parle... = The Man Who (1481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2 2012 at 12:02:30]]></a:t>
            </a:r>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 livre noir : diplomatie d'avant-guerre et de guerre d'après les documents des archives russes (1910-1917) (1485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23 2012 at 11:02:03]]></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usine (15450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1 2012 at 12:03:43]]></a:t>
            </a:r>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venir social : revue du Parti ouvrier belge (15615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1:03:25]]></a:t>
            </a:r>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XXIIe Congrès du POB tenu le 9 novembre 1930 : compte rendu officiel (1561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1:03:02]]></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ean Blistin (26522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8]]></a:t>
            </a:r>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XXXXIIIe Congrès annuel tenu les 4, 5, 6 et 7 avril 1931 : compte rendu officiel (15628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2 at 3:03:19]]></a:t>
            </a:r>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Rapport du Comité fédéral 1931 (15690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9 2012 at 10:03:49]]></a:t>
            </a:r>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ans la mine : l'accident d'Hornu (avril - mai 1931) (16390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4 2012 at 12:04]]></a:t>
            </a:r>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esse et le mouvement ouvrier : inauguration des nouveaux locaux du journal Vooruit 11 janvier 1931 (16697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 2012 at 10:05:08]]></a:t>
            </a:r>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églementation du travail féminin (1698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4 2012 at 9:05:35]]></a:t>
            </a:r>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Haute Banque en Belgique (17386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4 2012 at 9:06:29]]></a:t>
            </a:r>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iscours sur le plan quinquennal (176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3 2012 at 11:06:31]]></a:t>
            </a:r>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harpe d'Iris (1765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4 2012 at 12:06:49]]></a:t>
            </a:r>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partis politiques en Belgique (1787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7 2012 at 11:06:48]]></a:t>
            </a:r>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roblèmes de la révolution allemande (1795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2 at 9:07:43]]></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oseph Bovy (2652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23]]></a:t>
            </a:r>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etit manuel pratique à l'usage des membres des comités locaux de l'union coopérative (1800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3 2012 at 10:07:54]]></a:t>
            </a:r>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tice historique sur l'Université de Liège (1804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4 2012 at 11:07:54]]></a:t>
            </a:r>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lques données du problème européen (1996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2 2012 at 11:10:51]]></a:t>
            </a:r>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ulisses et tréteaux : à travers la jungle politique et littéraire (19995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3 2012 at 10:10:32]]></a:t>
            </a:r>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Travail salarié et capital, salaires, prix et profits (20048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5 2012 at 9:10:53]]></a:t>
            </a:r>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rise mondiale et ses perspectives (20335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3 2012 at 9:11:07]]></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aissance de notre force (20512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2 at 3:11:56]]></a:t>
            </a:r>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atrie humaine (20781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3 2012 at 9:12:39]]></a:t>
            </a:r>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mort du rail: la renaissance économique par l'automobile (21116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4 2012 at 2:12:08]]></a:t>
            </a:r>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ervice social à travers le monde: assistance, prévoyance, hygiène (211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2:12:1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Léon Brockus (2652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9:06:31]]></a:t>
            </a:r>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ù va le machinisme?: Analyse sociologique des temps modernes (2115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7 2012 at 4:12:13]]></a:t>
            </a:r>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propos de la Loi sur la Défense Sociale (21197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9 2012 at 10:12:34]]></a:t>
            </a:r>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généralisation des allocations familiales en Belgique: commentaire de la loi du 4 août 1930 (21254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1 2012 at 2:12:59]]></a:t>
            </a:r>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quoi me tairais-je ? (2195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24 2013 at 9:01:56]]></a:t>
            </a:r>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Bolchévisme et socialisme (22289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4 2013 at 11:02:29]]></a:t>
            </a:r>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mment fut provoquée la guerre de 1914 (22683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5 2013 at 2:02:11]]></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soutien des chômeurs en Belgique dans le cardre de l'assurance-chômage (22698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3 at 10:02:56]]></a:t>
            </a:r>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eddy Terwagne (28464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3 at 8:11:33]]></a:t>
            </a:r>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Saint-Simonisme : (1825-1864) (2860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8 2013 at 9:11:03]]></a:t>
            </a:r>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ivrets d'ouvrier (28999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3 2013 at 11:12: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élestin Demblon (26527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2]]></a:t>
            </a:r>
          </a:p>
        </p:txBody>
      </p:sp>
    </p:spTree>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pères biographiques et portraits (33234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 2014 at 11:07:37]]></a:t>
            </a:r>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Jeunesse (33256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9:07:24]]></a:t>
            </a:r>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arcours militaire (33262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8]]></a:t>
            </a:r>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Le socialiste (33267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3]]></a:t>
            </a:r>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Vie privée (33267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2 2014 at 10:07:59]]></a:t>
            </a:r>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illustrée de la guerre de 1914 (358073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9 2014 at 2:12:22]]></a:t>
            </a:r>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Prolétaire Hutois" (37526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03]]></a:t>
            </a:r>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rapeaux "Mutuelle les Prolétaires Hutois" (37527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2:03:43]]></a:t>
            </a:r>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gistre de la correspondance : 1922 - 1931 / Indicateur tenu par le Secrétaire Communal (37528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03:11]]></a:t>
            </a:r>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Registre de la correspondance : 1931-1937 / indicateur Tenu par le Secrétaire Communal (3752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5 at 1:03:47]]></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Elisa Devlieger (265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06:01]]></a:t>
            </a:r>
          </a:p>
        </p:txBody>
      </p:sp>
    </p:spTree>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Belgique et la Guerre. III : Les opérations militaires (3824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6 2015 at 11:05:03]]></a:t>
            </a:r>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seil national de Protection de la jeunesse et Comité de Protection de la jeunesse (402707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35]]></a:t>
            </a:r>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dition féminine (40272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20 2015 at 2:10:42]]></a:t>
            </a:r>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et-Nam (410123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5 2016 at 3:01:16]]></a:t>
            </a:r>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mouvement socialiste belge (41577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8 2016 at 11:02:39]]></a:t>
            </a:r>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Parti communiste français (416392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6 at 12:02:27]]></a:t>
            </a:r>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iatiletka : le plan russe (425659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18 2016 at 2:04:38]]></a:t>
            </a:r>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tre programme en matière d'enseignement primaire et moyen (426241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pril 25 2016 at 3:04:05]]></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euxième conférence internationale : des écrivains révolutionnaires (45636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1 2016 at 10:11:27]]></a:t>
            </a:r>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42672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1er mai à Liège : manifestation (ARC-C AFF MAI 0044)]]></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514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ex Fontaine-Borguet (265293)]]></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7]]></a:t>
            </a:r>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1"/>
          <a:stretch>
            <a:fillRect/>
          </a:stretch>
        </p:blipFill>
        <p:spPr>
          <a:xfrm>
            <a:off x="457200" y="1371600"/>
            <a:ext cx="24003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1er mai c'est aussi l'affaire des jeunes (ARC-C AFF MAI 0046)]]></a:t>
            </a:r>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133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France Truffaut (ARC-P TRU-F)]]></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6 2009 at 3:07:0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atherine Gillon (2653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26]]></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Grévesse (2653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32]]></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aspects sociaux de la rationalisation : études préliminaires (25992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09 at 4:05:0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René Jadot (2653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1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Mathieu Kisselstein (26531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03]]></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Alphonse Lapaille (2653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1:06:54]]></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 Léonet (2653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10]]></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Yves Loyen (26534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2:06:39]]></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Hubert Rassart (2653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09 at 1:06:31]]></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rançois Van Belle (26587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09]]></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Christiane Wéry (26588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3:06:27]]></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chansons (265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37]]></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gadgets et objets (265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4]]></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USC Bressoux (265103)]]></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3:06:37]]></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hotos (26589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46]]></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livrets ouvriers (26589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8 2009 at 4:06:06]]></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électorale (26669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4 2009 at 4:06:16]]></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pic>
        <p:nvPicPr>
          <p:cNvPr id="1" name="" descr="Image"/>
          <p:cNvPicPr>
            <a:picLocks noChangeAspect="1"/>
          </p:cNvPicPr>
          <p:nvPr/>
        </p:nvPicPr>
        <p:blipFill>
          <a:blip r:embed="rId1"/>
          <a:stretch>
            <a:fillRect/>
          </a:stretch>
        </p:blipFill>
        <p:spPr>
          <a:xfrm>
            <a:off x="457200" y="1371600"/>
            <a:ext cx="2133600" cy="3200400"/>
          </a:xfrm>
          <a:prstGeom prst="rect">
            <a:avLst/>
          </a:prstGeom>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Georges Truffaut (269465)]]></a:t>
            </a:r>
          </a:p>
        </p:txBody>
      </p:sp>
      <p:sp>
        <p:nvSpPr>
          <p:cNvPr id="3"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6 2009 at 3:07:01]]></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J'ai vaicu 13 ans sous les soviets ! (28301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8 2009 at 3:08:12]]></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ulture et patriotisme (3175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4 2010 at 1:01:43]]></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fluence de la condamnation de la guerre sur l'évolution juridique internationale nouveau (3268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nuel pratique de législation fiscale (3268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uts homologués par arrêté royal du 8 janvier 1931 : extrait du Moniteur belge du 31 janvier 1931 (3269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2]]></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ans le ciel des pôles : explorations d'autrefois - d'aujourd'hui (32706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Grâce-Berleur (26512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septième république : le Tadjikstan (32706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Oui, mais Moscou ,,, (3273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3]]></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ommune de Paris (32758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4]]></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matérialisme historique : introduction à la conception matérialiste de l'Histoire (32775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A travers la révolution chinoise : soviets et kuomintang (32782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ent ans de démocratie bourgeoise (32786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rise : texte des leçons de la 18ème semaine sociale wallonne, tenue à Louvain au collège Saint-Pierre du 28 au 30 août 1931 (327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ançon du machinisme (32789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5]]></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Histoire du travail et des travailleurs (32800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s grands financiers contre la nation (32811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USC Poulseur (26514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5]]></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Impérialisme moderne (3281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6]]></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école et l'enfant (32838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Qu'est-ce que (328481)]]></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7]]></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internationale sanglante des Armements (32887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8]]></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Désarmement ou extermination ? (32888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 désarmement : Vade-mecum pour les militants socialistes (32889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qu'il n'y ait plus de guerre (32890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1 2010 at 1:02:49]]></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drapeaux et bannières (35141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rch 26 2010 at 10:03:20]]></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Marcel Lantin (407950)]]></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8 2010 at 10:11:33]]></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Paul Bolland (4152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 2010 at 3:12:2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R. Vermeersch - J. Latin (2651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04]]></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llection périodiques (449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10 2011 at 11:01:49]]></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d'archives d'institutions (52600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1:02:36]]></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Sociétés Coopératives (5268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February 18 2011 at 1:02:22]]></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grès extraordinaire consacré à l'étude du problème de l'enseignement technique en Belgique tenu les 6 et 7 dédécembre 1930 à Bruxelles : compte rendu sténographique (7122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6 2011 at 3:05:57]]></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crises économiques : compte rendu sténographique de la VIe semaine syndicale tenue à Charleroi du 23 au 29 août 1931 (7123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6 2011 at 4:05:09]]></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férence parlementaire internationale du commerce : Palais de la Nation (Sénat), Bruxelles les 7, 8, 9, 10 et 11 sept. 1930 : seizième assemblée plénière : compte rendu des séances (7189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11 at 10:05:02]]></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férence parlementaire internationale du commerce : Palais de la Chambre des Députés, Praha les 25, 26, 27, 28 et 29 mai 1931 : dix-septième assemblée pléniaire (719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19 2011 at 10:05]]></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Jeunes et le Socialisme  (7428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May 31 2011 at 12:05:20]]></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Hubert Lapaille (7649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2:06:15]]></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vers (7651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5 2011 at 2:06:24]]></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 L. Decerf (2651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51]]></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Constitution de la république espagnole (7713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7 2011 at 10:06:14]]></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aneurope : questions et réponses (7862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22 2011 at 4:06:24]]></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Notes sur la Catalogne (810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 2011 at 1:07:23]]></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ontreurs d'ours (831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4 2011 at 9:07:09]]></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crise mondiale (83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ly 15 2011 at 11:07:28]]></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organisation des loisirs du travailleur en Belgique et à l'étranger (89788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17 2011 at 11:08:51]]></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Pour en finir avec la guerre : pour une organisation fédérative de l'Europe, la constitution d'une police internationale et la reconnaissance pour les citoyens du droit de refuser la survie militaire pour le crime de la guerre d'agression (90373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22 2011 at 9:08:40]]></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arche, Espagne... (9438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1 at 3:08:30]]></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France et l'Italie dans la Méditerranée (94408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August 30 2011 at 4:08:10]]></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Europe société anonyme (9861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14 2011 at 12:09: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onds Jean Nihon (2651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38]]></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Statuts adoptés au Congrès d'arrondissement du 1er mars1931 (102377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0 2011 at 12:09:03]]></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IGTING world Economic Crisis and Unemployment Pamphlet embodyng the Findings of the joint Unemployment Committee of the International Federation of Trade Unions and the Labour and Socialist International (102380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September 30 2011 at 12:09:31]]></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Fighting World : pamphlet embodying the Findings of the Joint Unemployment Commitee of the International Federation of Trade Union and the Labour and Socialist International (102611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4 2011 at 2:10:17]]></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ationalité belge et le Mouvement flamand (104312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2 2011 at 11:10:55]]></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Vie de M-K Gandhi écrite par lui-même : histoire de mes expériences avec la vérité (1064649)]]></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October 18 2011 at 11:10:46]]></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Une page d'amour (116635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8:11]]></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presse et le mouvement ouvrier (1166752)]]></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18 2011 at 2:11:17]]></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Guerre ou révolution (117025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November 24 2011 at 12:11:14]]></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M. E. Dühring bouleverse la science (anti-Dühring). Tome I : philosophie (1193547)]]></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6 2011 at 3:12:53]]></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nouvelle loi générale des pensions de vieillesse (12244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15 2011 at 10:12:3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Fédération liégeoise du POB/PSB/PS (265164)]]></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une 16 2009 at 4:06:10]]></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Fonds Juliette Vidal (12453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December 22 2011 at 2:12:08]]></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es mutineries de la marine allemande : 1917-1918 (12533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3 2012 at 12:01:42]]></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La revanche de la Jourdane (126754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8:01:55]]></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Politique familiale (127410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54]]></a:t>
            </a:r>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Socialisme et vie politique (12746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3:01:38]]></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s-rendus, conférences, congrès, discours, lois, rapports (127500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9]]></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mpte-rendu divers (127502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26]]></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férences (1275046)]]></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7]]></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Congrès (1275065)]]></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34]]></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6635115"/>
          <a:chOff x="0" y="228600"/>
          <a:chExt cx="9144000" cy="6635115"/>
        </a:xfrm>
      </p:grpSpPr>
      <p:sp>
        <p:nvSpPr>
          <p:cNvPr id="1" name=""/>
          <p:cNvSpPr txBox="1"/>
          <p:nvPr/>
        </p:nvSpPr>
        <p:spPr>
          <a:xfrm>
            <a:off x="0" y="228600"/>
            <a:ext cx="9144000" cy="914400"/>
          </a:xfrm>
          <a:prstGeom prst="rect"/>
        </p:spPr>
        <p:txBody>
          <a:bodyPr rtlCol="0" bIns="45720" lIns="91440" rIns="91440" tIns="45720">
            <a:spAutoFit/>
          </a:bodyPr>
          <a:lstStyle/>
          <a:p>
            <a:pPr algn="ctr" fontAlgn="base" marL="0" marR="0" indent="0" lvl="0">
              <a:lnSpc>
                <a:spcPct val="100000"/>
              </a:lnSpc>
            </a:pPr>
            <a:r>
              <a:rPr lang="en-US" b="1" sz="2000" u="none">
                <a:solidFill>
                  <a:srgbClr val="000000">
                    <a:alpha val="0"/>
                  </a:srgbClr>
                </a:solidFill>
                <a:latin typeface="Calibri"/>
              </a:rPr>
              <a:t><![CDATA[ Discours (1275068)]]></a:t>
            </a:r>
          </a:p>
        </p:txBody>
      </p:sp>
      <p:sp>
        <p:nvSpPr>
          <p:cNvPr id="2" name=""/>
          <p:cNvSpPr txBox="1"/>
          <p:nvPr/>
        </p:nvSpPr>
        <p:spPr>
          <a:xfrm>
            <a:off x="7772400" y="6492240"/>
            <a:ext cx="1371600" cy="142875"/>
          </a:xfrm>
          <a:prstGeom prst="rect"/>
        </p:spPr>
        <p:txBody>
          <a:bodyPr rtlCol="0" bIns="45720" lIns="91440" rIns="91440" tIns="45720">
            <a:spAutoFit/>
          </a:bodyPr>
          <a:lstStyle/>
          <a:p>
            <a:pPr algn="ctr" fontAlgn="base" marL="0" marR="0" indent="0" lvl="0">
              <a:lnSpc>
                <a:spcPct val="100000"/>
              </a:lnSpc>
            </a:pPr>
            <a:r>
              <a:rPr lang="en-US" sz="1200" u="none">
                <a:solidFill>
                  <a:srgbClr val="000000">
                    <a:alpha val="0"/>
                  </a:srgbClr>
                </a:solidFill>
                <a:latin typeface="Calibri"/>
              </a:rPr>
              <a:t><![CDATA[January 9 2012 at 4:01:40]]></a:t>
            </a:r>
          </a:p>
        </p:txBody>
      </p:sp>
    </p:spTree>
  </p:cSld>
  <p:clrMapOvr>
    <a:masterClrMapping/>
  </p:clrMapOvr>
</p:sld>
</file>

<file path=ppt/theme/theme1.xml><?xml version="1.0" encoding="utf-8"?>
<a:theme xmlns:a="http://schemas.openxmlformats.org/drawingml/2006/main" name="Theme69">
  <a:themeElements>
    <a:clrScheme name="Theme6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171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2024-07-01T13:01:44Z</dcterms:created>
  <dcterms:modified xsi:type="dcterms:W3CDTF">2024-07-01T13:01:44Z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