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60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mo Levi ou la tragédie d'un optimiste : biographie (259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2024-06-26T16:36:24Z</dcterms:created>
  <dcterms:modified xsi:type="dcterms:W3CDTF">2024-06-26T16:36:24Z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