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33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46265_ca_object_representations_media_14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du grand virage (209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tecôte rouge : 8, 9 et 10 juin à St. Nicolas-lez-Liège (ARC-C AFF DIV 031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2024-07-06T06:24:17Z</dcterms:created>
  <dcterms:modified xsi:type="dcterms:W3CDTF">2024-07-06T06:24:17Z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