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224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36470_ca_object_representations_media_144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fédérale (ARC-C AFF DIV 035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2024-07-28T23:04:18Z</dcterms:created>
  <dcterms:modified xsi:type="dcterms:W3CDTF">2024-07-28T23:04:18Z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