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presProps" Target="presProps.xml"/>
  <Relationship Id="rId185" Type="http://schemas.openxmlformats.org/officeDocument/2006/relationships/viewProps" Target="viewProps.xml"/>
  <Relationship Id="rId18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140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3.jpg"/>
</Relationships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4.jpg"/>
</Relationships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5.jpg"/>
</Relationships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6.jpg"/>
</Relationships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2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image" Target="../media/82725_ca_object_representations_media_570_large1.jpg"/>
</Relationships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ith Tito through the war : partisan diary 1941-1944 (819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7 2011 at 10:07:22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tuation économique de la Belgique : Congrès des 2 et 3 décembre 1950 (1577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4:04:16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Jaurès (116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3:11:38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ventaire raisonné des services périodiques de documentation des sciences sociales (17996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3 2012 at 10:07:41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stallation de M. le premier Président Louveaux : audience solennelle du 22 juin 1951 de la Cour de Cassation de Belgique (2865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7 2009 at 9:08:04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ages et réalisations de la Province de Liège (161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2 at 11:04:23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idées au 19e siècle : liberté et organisation (213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3 at 11:01:20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iuseppe Massarenti (apostolato e opera) (2834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12:08:15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ront de l'indépendance (1303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rvir : revue pédagogique et culturelle du secteur enseignement de la CGSP régionale de Charleroi (3730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4 2010 at 1:06:24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sistance (1303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7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lexion diverses (933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1 at 2:08:49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française de science politique (1707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12:05:49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ls du peuple (2323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3 at 9:03:08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urope et socialisme : un bilan politique (3274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a condition ouvrière (1900-1950): l'ouvrier français (2111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12:12:58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fense de l'Europe = Defense of the West : quelques problèmes de la guerre et de la paix (3288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evende gedachten van Karl Marx (1790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2 at 11:06:35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gentse universiteit en de vlaamse gemeenschap (45666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6 at 8:11:47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s (13034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4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50-1956 / Indicateur tenu par le Secrétaire Communal (3753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31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statuaire 19, 20 et 21 mai 1951 : rapport sur les statuts (757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0 2011 at 10:06:21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statuaire 19, 20 et 21 mai 1951 : rapport sur la réforme de la sécurité sociale (757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0 2011 at 9:06:39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lément au Traité élémentaire de droit civil belge (1544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11:03:05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unication IX (71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7 2011 at 3:05:17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51. ( Tome 3 ) (3269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euxièm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visuelles (2773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36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51. ( Tome 2 ) (3269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près-guerre (1303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0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51. ( Tome 1 ) (326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a pour Moscou (1119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4 2011 at 10:11:05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éducation professionnelle et taux des prestations. Xème assemblée générale (Vienne, -3-7 juillet 1951) (260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10:05:14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de loi relatif à la composition de certains livres de milice et à la durée du service actif (1455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9:02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édition socialistes (1303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conjurer la menace d'une nouvelle guerre et renforcer la paix et la sécurité des peuples : discours prononcé à la Commission politique de l'Assemblée Générale de l'O.N.U. le 23 octobre 1950. (3580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12:12:09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cipation à des actes de résistance (13034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2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re enseignement : un bilan nécessaire (328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thodes d'établissement des statistiques de la productivité du travail : rapport élaboré pour la septième Conférence internationale des Statistiques du Travail (Genève, septembre 1949) (323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3:01:17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kahaïl Sinitsyne : Métallo de l'Oural (35804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57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et mort de Trotsky (1739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4 2012 at 11:06:28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uvrier français : esprit du syndicalisme (41622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6 at 3:02:39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uis De Brouckère : éducateur de la classe ouvrière (3485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0 at 12:03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vre blanc sur les procédés agressifs des gouvernements de l'URSS, de Pologne, de Tchécoslovaquie, de Hongrie, de Roumanie, de Bulgarie, et d'Albanie envers la Yougoslavie (2009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4:10:47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vre blanc sur les camps de concentration soviétique (14856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1:02:2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formation à la recherche d'un statut (490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1 at 4:01:0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eure de la Fédération européenne (18001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3 2012 at 10:07:55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urs revendications, les nôtres (8982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7 2011 at 2:08:03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des communistes fusillés (1477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12:02:1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ournant obscur (1739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4 2012 at 10:06:26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ts aux Etats-Unis : leur force et leur originalité (11666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1:11:16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urces et le sens du communisme russe (28293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12:11:55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urces et le sens du communisme russe (2206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3 at 10:01:27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hommes ont soif = The age of longing (1438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7 2012 at 4:02:20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iscussions sur le plein emploi (45655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6 at 11:11:22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stitutions européennes: tome premier: essai synthétique, textes des constitutions (2121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4:12:55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séquences du plan Schuman pour la Belgique (327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séquences du plan Schuman pour la Belgique (3270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page d'histoire : les communistes français pendant la drôle de guerre (1716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10:05:30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munistes [roman] : mai-juin 1940 (2597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1:05:24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munistes [roman] : mai 1940 (2597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1:05:43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munistes français pendant la drôle de guerre (45856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6 at 10:12:54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hiers du bolchévisme pendant la campagne 1930-1940 (20298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9 2012 at 2:11:22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hiers du bolchévisme pendant la campagne 1939-1940 (17765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1:06:17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spects économiques du réarmement (3289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narchistes (1739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4 2012 at 11:06:29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ès concentrationnaire pour la vérité sur les camps : extraits des débats (2019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0:11:39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coopératif suédois (2102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25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communal : organe mensuel de l'Association belge pour l'urbanisme et l'habitation (2031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11:11:21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nace Argile : Poèmes (2826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11:08:46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nde reconstruit : l'histoire extraordinaire de Frank Buchman et du réarmement moral (2099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30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Monde Du Travail (130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intien du pouvoir d'achat des pensions sociales (3282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aboratoire pédagogique au travail (13302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3:01:53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édéralisme (1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2 at 11:01:42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de grève dans la législation suisse (287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2:08:01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ran (2579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9:05:55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entenaire de l'enseignement moyen de l'Etat (1490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10:02:28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line au pouvoir (328227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Yougoslavie sous la menace intérieure et extérieure (4096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0 at 12:11:42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Wallonie (3271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tructure sociale et politique de l'URSS (1338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3:02:08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tation néolitique de Rijckholt-Sainte-Gertrude (Limbourg hollandais) : 1881-1951 (2022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2 at 10:11:50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ituation internationale : Congrès des 2 et 3 décembre 1950 (1577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4:04:20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écurité sociale en Suède (1772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0:06:42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écurité sociale considérée du point de vue de l'emploi indutriel (111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 2011 at 4:11:55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munération au rendement (3234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0 at 9:01:15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gion liégeoise, démographie, logement, industrie et commerce : l'évolution depuis 1846 et des données du recensement général de 1947 (1696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12 at 2:05:18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gion liégeoise : démographie, logement, industrie et commerce : l'évolution depuis 1846 et les données du recensement général de 1947 (1483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4:02:4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rsonnalité juridique des individus : pour l'établissement en Belgique d'une citoyenneté belge avec une nationalité française ou néerlandaise (41987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6 at 3:03:31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archisme (2072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11:11:55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islation sur les pensions de vieillesse (3288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eunesse de Lénine (41067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6 at 3:01:26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dition ouvrière en URSS : les pénalités sociales (1950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5 2012 at 10:09:48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dition ouvrière (11690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06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dition municipale (322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0 at 12:01:16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vue du ciel (1980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2 at 2:10:48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Jaurès (11669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1 at 9:11: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181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2024-05-19T05:49:47Z</dcterms:created>
  <dcterms:modified xsi:type="dcterms:W3CDTF">2024-05-19T05:49:47Z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