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presProps" Target="presProps.xml"/>
  <Relationship Id="rId42" Type="http://schemas.openxmlformats.org/officeDocument/2006/relationships/viewProps" Target="viewProps.xml"/>
  <Relationship Id="rId4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58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mpérialiste dans l'Allemagne contemporaine (2593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1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traite d'Anvers et la bataille de l'Yser (327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stice dans l'impôt (3281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vus par une française (3282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aspects de la révolution russe : 7 mai - 25 juin 1917 (328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administration coopérative (3285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ntre l'état (328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ckholm (328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grès de la Législation sur le Mnimum de Salaire (3289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ckholm (722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0:05:3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listes français et la guerre (97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1:09:3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politiques sur la défense de la Meuse : mémoire rédigé en 1881-1886 (28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3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s de l'ambassadeur Gérard : mes quatre années en Allemagne (1074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9:10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st-Litowsk : Lénin-Trotsky et Hindenburg-Ludendorff (114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3:11:4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nvahie et le socialisme international (117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3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e des hommes : marée fraiche, vin de champagne (128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2 at 4:01:4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e des hommes : les métiers blessés (12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0:01:3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émenceau (146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1:0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politiques de la Guerre mondiale (1492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2:02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e régie (1514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0:03:2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bureau du Conseil général sur l'activité du Parti ouvrier pendant la guerre (août 1914 - novembre 1918) (1565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48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ouvrière socialiste en Belgique 1914-1918 (174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1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e la Belgique (2863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2:08:2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ladies des sociétés : tuberculose, syphilis, alcoolisme et stérilité (1918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4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ckholm (1947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5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rétrospectif (1918) (1954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2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ernier Romanof : le Tsar et sa cour : les influences occultes : Raspoutine : politique et politiciens d'hier : la eévolution : les fautes françaises en Russie (201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5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ncipe des Nationalités (212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1:12:4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angues dans l'Europe nouvelle (282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0:11:4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oie féministe (4567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10:11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rnest Solvay : réformateur social (315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2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nson de Vaux-Douaumont : les derniers jours de Fort de Vaux (9 mars-7 juin 1916) (3200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3:01:4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mpérialiste dans l'Allemagne contemporaine : dossier d'une polémique avec Jean Jaurès ( 1912-1913 ) (326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: profession de foi de la démocratie nouvelle (3266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rrain du combat : notes et documents pour servir au Prolétariat de la métallurgie dans la lutte syndicale (327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économique allemand (327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2024-07-03T17:59:15Z</dcterms:created>
  <dcterms:modified xsi:type="dcterms:W3CDTF">2024-07-03T17:59:15Z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