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3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necdotique du Mouvement ouvrier au pays de Liège (3197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4:01:0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populaire wallon (2284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10:02:0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Renard : Figure syndicale et combattant wallon (BIB 1804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Renard (533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1 at 4:02:1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'une synthèse applicable à deux peuples et à trois communautés (170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2:05:0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ffisance des investissements et de l'expansion de notre économie : les remèdes patronaux et la position de la FGTB (170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0:05:0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sitions syndicales, l'évolution du syndicalisme (170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0:05:3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mble en pensée et en action (1911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4:09:3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? (1938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1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tuation économique et perspectives d'avenir (1938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2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'éducation permanente (1977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2024-06-29T10:32:01Z</dcterms:created>
  <dcterms:modified xsi:type="dcterms:W3CDTF">2024-06-29T10:32:01Z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