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07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démocratique (317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2:01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2024-09-08T10:23:09Z</dcterms:created>
  <dcterms:modified xsi:type="dcterms:W3CDTF">2024-09-08T10:23:09Z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