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6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de Lénine à Gorbatchev : l'histoire, le système politique et économique, la société, les changements (180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2024-05-20T18:45:11Z</dcterms:created>
  <dcterms:modified xsi:type="dcterms:W3CDTF">2024-05-20T18:45:11Z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