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presProps" Target="presProps.xml"/>
  <Relationship Id="rId203" Type="http://schemas.openxmlformats.org/officeDocument/2006/relationships/viewProps" Target="viewProps.xml"/>
  <Relationship Id="rId20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2478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70.xml.rels><?xml version="1.0" encoding="UTF-8" standalone="yes"?>
<Relationships xmlns="http://schemas.openxmlformats.org/package/2006/relationships"/>

</file>

<file path=ppt/slides/_rels/slide171.xml.rels><?xml version="1.0" encoding="UTF-8" standalone="yes"?>
<Relationships xmlns="http://schemas.openxmlformats.org/package/2006/relationships"/>

</file>

<file path=ppt/slides/_rels/slide172.xml.rels><?xml version="1.0" encoding="UTF-8" standalone="yes"?>
<Relationships xmlns="http://schemas.openxmlformats.org/package/2006/relationships"/>

</file>

<file path=ppt/slides/_rels/slide173.xml.rels><?xml version="1.0" encoding="UTF-8" standalone="yes"?>
<Relationships xmlns="http://schemas.openxmlformats.org/package/2006/relationships"/>

</file>

<file path=ppt/slides/_rels/slide174.xml.rels><?xml version="1.0" encoding="UTF-8" standalone="yes"?>
<Relationships xmlns="http://schemas.openxmlformats.org/package/2006/relationships"/>

</file>

<file path=ppt/slides/_rels/slide175.xml.rels><?xml version="1.0" encoding="UTF-8" standalone="yes"?>
<Relationships xmlns="http://schemas.openxmlformats.org/package/2006/relationships"/>

</file>

<file path=ppt/slides/_rels/slide176.xml.rels><?xml version="1.0" encoding="UTF-8" standalone="yes"?>
<Relationships xmlns="http://schemas.openxmlformats.org/package/2006/relationships"/>

</file>

<file path=ppt/slides/_rels/slide177.xml.rels><?xml version="1.0" encoding="UTF-8" standalone="yes"?>
<Relationships xmlns="http://schemas.openxmlformats.org/package/2006/relationships"/>

</file>

<file path=ppt/slides/_rels/slide178.xml.rels><?xml version="1.0" encoding="UTF-8" standalone="yes"?>
<Relationships xmlns="http://schemas.openxmlformats.org/package/2006/relationships"/>

</file>

<file path=ppt/slides/_rels/slide179.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80.xml.rels><?xml version="1.0" encoding="UTF-8" standalone="yes"?>
<Relationships xmlns="http://schemas.openxmlformats.org/package/2006/relationships"/>

</file>

<file path=ppt/slides/_rels/slide181.xml.rels><?xml version="1.0" encoding="UTF-8" standalone="yes"?>
<Relationships xmlns="http://schemas.openxmlformats.org/package/2006/relationships"/>

</file>

<file path=ppt/slides/_rels/slide182.xml.rels><?xml version="1.0" encoding="UTF-8" standalone="yes"?>
<Relationships xmlns="http://schemas.openxmlformats.org/package/2006/relationships"/>

</file>

<file path=ppt/slides/_rels/slide183.xml.rels><?xml version="1.0" encoding="UTF-8" standalone="yes"?>
<Relationships xmlns="http://schemas.openxmlformats.org/package/2006/relationships"/>

</file>

<file path=ppt/slides/_rels/slide184.xml.rels><?xml version="1.0" encoding="UTF-8" standalone="yes"?>
<Relationships xmlns="http://schemas.openxmlformats.org/package/2006/relationships"/>

</file>

<file path=ppt/slides/_rels/slide185.xml.rels><?xml version="1.0" encoding="UTF-8" standalone="yes"?>
<Relationships xmlns="http://schemas.openxmlformats.org/package/2006/relationships"/>

</file>

<file path=ppt/slides/_rels/slide186.xml.rels><?xml version="1.0" encoding="UTF-8" standalone="yes"?>
<Relationships xmlns="http://schemas.openxmlformats.org/package/2006/relationships"/>

</file>

<file path=ppt/slides/_rels/slide187.xml.rels><?xml version="1.0" encoding="UTF-8" standalone="yes"?>
<Relationships xmlns="http://schemas.openxmlformats.org/package/2006/relationships"/>

</file>

<file path=ppt/slides/_rels/slide188.xml.rels><?xml version="1.0" encoding="UTF-8" standalone="yes"?>
<Relationships xmlns="http://schemas.openxmlformats.org/package/2006/relationships"/>

</file>

<file path=ppt/slides/_rels/slide189.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190.xml.rels><?xml version="1.0" encoding="UTF-8" standalone="yes"?>
<Relationships xmlns="http://schemas.openxmlformats.org/package/2006/relationships"/>

</file>

<file path=ppt/slides/_rels/slide191.xml.rels><?xml version="1.0" encoding="UTF-8" standalone="yes"?>
<Relationships xmlns="http://schemas.openxmlformats.org/package/2006/relationships"/>

</file>

<file path=ppt/slides/_rels/slide192.xml.rels><?xml version="1.0" encoding="UTF-8" standalone="yes"?>
<Relationships xmlns="http://schemas.openxmlformats.org/package/2006/relationships"/>

</file>

<file path=ppt/slides/_rels/slide193.xml.rels><?xml version="1.0" encoding="UTF-8" standalone="yes"?>
<Relationships xmlns="http://schemas.openxmlformats.org/package/2006/relationships"/>

</file>

<file path=ppt/slides/_rels/slide194.xml.rels><?xml version="1.0" encoding="UTF-8" standalone="yes"?>
<Relationships xmlns="http://schemas.openxmlformats.org/package/2006/relationships"/>

</file>

<file path=ppt/slides/_rels/slide195.xml.rels><?xml version="1.0" encoding="UTF-8" standalone="yes"?>
<Relationships xmlns="http://schemas.openxmlformats.org/package/2006/relationships"/>

</file>

<file path=ppt/slides/_rels/slide196.xml.rels><?xml version="1.0" encoding="UTF-8" standalone="yes"?>
<Relationships xmlns="http://schemas.openxmlformats.org/package/2006/relationships"/>

</file>

<file path=ppt/slides/_rels/slide197.xml.rels><?xml version="1.0" encoding="UTF-8" standalone="yes"?>
<Relationships xmlns="http://schemas.openxmlformats.org/package/2006/relationships">
  <Relationship Id="rId1" Type="http://schemas.openxmlformats.org/officeDocument/2006/relationships/image" Target="../media/9624_ca_object_representations_media_1042_large3.jpg"/>
</Relationships>

</file>

<file path=ppt/slides/_rels/slide198.xml.rels><?xml version="1.0" encoding="UTF-8" standalone="yes"?>
<Relationships xmlns="http://schemas.openxmlformats.org/package/2006/relationships">
  <Relationship Id="rId1" Type="http://schemas.openxmlformats.org/officeDocument/2006/relationships/image" Target="../media/50069_ca_object_representations_media_1454_large4.jpg"/>
</Relationships>

</file>

<file path=ppt/slides/_rels/slide199.xml.rels><?xml version="1.0" encoding="UTF-8" standalone="yes"?>
<Relationships xmlns="http://schemas.openxmlformats.org/package/2006/relationships">
  <Relationship Id="rId1" Type="http://schemas.openxmlformats.org/officeDocument/2006/relationships/image" Target="../media/4855_ca_object_representations_media_1049_large5.jpg"/>
</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6.xml.rels><?xml version="1.0" encoding="UTF-8" standalone="yes"?>
<Relationships xmlns="http://schemas.openxmlformats.org/package/2006/relationships">
  <Relationship Id="rId1" Type="http://schemas.openxmlformats.org/officeDocument/2006/relationships/image" Target="../media/48915_ca_object_representations_media_1050_large2.jpg"/>
</Relationships>

</file>

<file path=ppt/slides/_rels/slide37.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législatives fédérales 1949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apports (1275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8]]></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ésistance (1303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7]]></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rticipation à des actes de résistance (13034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22]]></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ront de l'indépendance (13034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9]]></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rrespondances (1303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2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Monde Du Travail (1303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esse et édition socialistes (1303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9]]></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près-guerre (13034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30]]></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ité d'aide aux ex-prisonniers soviétiques (13034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3]]></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Parti communiste bolchévik de l'URSS (1304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1:01:01]]></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i impossible (130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36]]></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ulture générale par le français : contribution à la réforme de l'enseignement (1450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9:02:14]]></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i vu la Pologne trahie (1451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11:02:15]]></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er dans la liberté : la vocation de l'Europe (1456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02:46]]></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erce extérieur de la Belgique (14651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02:2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emmes prévoyantes socialistes (2652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56]]></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térialisme dialectique (1466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2:40]]></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dans le monde (146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4:02:19]]></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re académie de Belgique (fondation Edmond Pirard) (1483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3:02:17]]></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rrêtés du Régent et rapport de la Commission = Besluitars van de Begent en verslog van de Comminic (1528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0:03:56]]></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après la libération (1529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2:03:03]]></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nnaie et la dévaluation (1531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2:03:11]]></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role en public : cours pour la formation de propagandistes et d'éducateurs (1552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11:03:18]]></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n° 3 : l'Etat et la démocratie (15555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4:03:12]]></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ide-mémoire à l'usage des propagandistes à l'élection provinciale (156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2 at 11:03:25]]></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choses bonnes à rappeler aux sociaux-chrétiens (15743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 2012 at 10:04:5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onds de solidarité Truffaut-Delbrouck" (2652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29]]></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moral et financier : septembre 1947 - septembre 1949 (1581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2 at 10:04:2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inzaine de la sécurité, de l'hygiène et de l'embellissement des lieux de travail  : 9 au 20 mai 1949 (1685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4:05:4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ublique fédérale socialiste - syndicaliste - européenne (1705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4:05:41]]></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lexandre Petofi (1706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2 at 9:05:18]]></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u bonheur (1727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0:05:02]]></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tiens sur la politique (1730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10:05:03]]></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Bacon (173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1 2012 at 10:05:50]]></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aire Toulaèv (1739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4 2012 at 12:06:58]]></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idérations sur la politique des salaires en Belgique depuis la libération (1785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12:06:19]]></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lin : de man en zijn invloed (1795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10:07: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ean Blistin (2652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information du FNAM (1932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1:09:59]]></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industrielle et la naissance du capitalisme (1947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0:09:44]]></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éographie économique de la Belgique (1947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1:09:22]]></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nuaire de l'ADBR : 1948-1949 (1958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 2012 at 11:10:07]]></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s marchés de matières premières (1961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 2012 at 1:10:51]]></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llabus] (1967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5 2012 at 12:10:53]]></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mmage à Maurice Maeterlinck (1981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5 2012 at 9:10:50]]></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belge en 1948 (1993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10:10:45]]></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e la commission chargée d'émettre un avis motivé sur l'application des principes constitutionnels relatifs à l'exercice des prérogatives du Roi et aux rapports des grands pouvoirs constitutionnels entre eux : 10 mars 1949 - 27 juillet 1949 = Verslag van de commissie er mede belast een met redeners omkleed advies uit te brengan over de teepassing van de grodwetting beginselen betreffende de uitoefeningen van de prerogativen van de Koning en over de verhaudingen der grote grondwettelijk machten onderling : 10 Maart 1949 - 27 Juli 1949 (1994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2:10:49]]></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ision du marxisme-léninisme au sujet de la guerre de libération en Yougoslavie (2019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1:11:5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oseph Bovy (265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23]]></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langes d'archéologie préhistorique (202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2 at 10:11:24]]></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de la faim : la faim au Brésil (2039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2 at 2:11:51]]></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fondamentaux d'économie politique (2071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11:11:51]]></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 trente ans de vie sociale. I : Introduction générale: 1897-1904 (207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4:11:12]]></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ialectique (2081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3:12:04]]></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Kravchenko contre Moscou (2108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2 at 11:12:06]]></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en Belgique. Tome I : Problèmes belges de la sécurité sociale (214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8 2013 at 3:01:0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 dois-je connaître des lois socialistes ? : droits et obligations des employeurs et des travailleurs en matière des lois sociales. 2e partie (21677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9:01:25]]></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roir : des lettres hongroises (21717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3:01:50]]></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 : Le pouvoir politique (2253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1:02: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Henri Brenu (265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08]]></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I : L'Etat (2253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2:02:40]]></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ticularités du chômage et de l'emploi en Belgique (2270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3 at 11:02:31]]></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irs et culture : manuel de l'éducation populaire. Tome I : Philosophie de l'éducation populaire (2300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6 2013 at 11:02:48]]></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le communisme et les chrétiens (2318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 2013 at 12:03:5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andes audiovisuelles (2773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3 at 6:10:36]]></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eddy Terwagne (2846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3 at 8:11:33]]></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pères biographiques et portraits (332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4 at 11:07:37]]></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Essor et développement de Liège et sa région (33234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4 at 11:07:04]]></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Jeunesse (3325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9:07:24]]></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rcours militaire (33262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laude Dejardin (2652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socialiste (3326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3]]></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Vie privée (3326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9]]></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rtraits et hommages (3327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1:07:24]]></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Monument Tchantchès (3328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2:07:02]]></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ains de la Sauvenière (3328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2:07:11]]></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esse (33498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50]]></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rt autonome et Canal Albert (33498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41]]></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Grand Liège (33498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28]]></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t mineur, camarades..." (3579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10:12:26]]></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ions de politique extérieure : discours et déclarations : Avril 1945-juin 1948 (3580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1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eorges Dejardin (2652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57]]></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illustrée de la guerre de 1914 (35807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22]]></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Prolétaire Hutois" (3752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03]]></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gistre de la correspondance : 1946-1950/ Indicateur tenu par le Secrétaire Communal (3753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24]]></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dition féminine (40272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42]]></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ogement (402735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51]]></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Œuvre nationale de l'enfance (40273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46]]></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Médecine préventive (40274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59]]></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ine et les rapports entre Etats socialistes (4109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6 at 10:01:1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Louis Donnay  (41326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6 at 3:01:11]]></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urces doctrinales du marxisme (41638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11:02]]></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documents contre les communistes (42087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0 2016 at 2:03:08]]></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lan quinquennal hongrois (42141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5 2016 at 12:03:47]]></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Nations unies et le civisme international (4224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6 at 10:03:51]]></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mmaire par le texte libre (42326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6 at 2:03:09]]></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narchie (42556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6 at 10:04:55]]></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rance Truffaut (ARC-P TRU-F)]]></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provinciales 1949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Hoebrechts (2653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Mathieu Kisselstein (2653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0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phonse Lapaille (2653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5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Y. Loyen (2653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3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Hubert Rassart (265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6:3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Exposition internationale de l'eau (Liège 1939) (2653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2:06:5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février-septembre 1939 (2597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1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Georges Truffaut (269465)]]></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sabelle Gatti de Gamond et l'origine de l'enseignement secondaire des jeunes filles en Belgique (2835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1:08:0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sur l'affaire (3175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2:01:59]]></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rêtre prend position (3208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0 at 4:01:5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septembre-novembre 1939 (259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4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Goethe (3214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4:01:09]]></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veloppement du mouvement coopératif en Asie. Rapport élaboré pour la Conférence régionale asienne (Nuwara Eliya, Ceylan, janvier 1950) (323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8 2010 at 2:01:2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nion postale ; n° 3 (mars 1949) (3235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1:01:4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chiavéliens : défenseurs de la liberté (3236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3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prononcé à la Chambre des représentants (323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1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se en valeur de la France (327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4ème rapport relatif au problème des investissements (32756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ocuments sur l'affaire Mindszenty (3277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cien Palais des Princes de Liège (327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présenté par le secrétariat du Roi sur les évènements politique qui ont suivi la libération : mai 1945-octobre 1949 (3278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es 5 et 6 novembre 1949 (3278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rtisme : 1831-1848 (3278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E. Duhring bouleverse la science : anti-Duhring. Tome 1, Philosophie (328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1, Le procès de la production du capital (3281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2, Le procès de la production du capital (suite) (3281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depuis la libération (3282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s bibliothèques publiques : un projet de réorganisation (3284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ergie atomique (328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coopérative : traité général de la coopération de consommation (328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contre l'état (3286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Documentation (3287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e anniversaire du Crédit professionnel : le 2 octobre 1949, Bruxelles (337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03:18]]></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politique de la faim (3383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1 2010 at 2:03:57]]></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ocuments audiovisuels (340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11:03:29]]></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es oeuvres politiques de Machiavel à nos jours (406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0 at 2:10:35]]></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REO (526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5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 L. Decerf (2651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euxième Guerre mondiale (534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1 at 11:02:02]]></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llection Dossiers biographiques (538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5 2011 at 10:02:16]]></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ossier Robert Hallez (736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7 2011 at 2:05:12]]></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ubert Lapaille (764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15]]></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76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24]]></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ités d'entreprises et le financement des oeuvres sociales (767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11 at 11:06:09]]></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bat (825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2 2011 at 10:07:08]]></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charbonnier (907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10:08:3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nction royale (91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4 2011 at 1:08:47]]></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951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3:08: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oopératrices (1013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2 2011 at 12:09:45]]></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orme de la sécurité sociale : l'opinion des employeurs sur la doctrine de base (10229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9 2011 at 11:09:07]]></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itiation civique ou le livre des droits et devoirs des citoyens belges : manuel spécialement destiné à l'enseignement normal et à l'enseignement moyen (1056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1 at 10:10:39]]></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06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0:10]]></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acobins (107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1 at 12:10:48]]></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usines Muller (1074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1 at 2:10:30]]></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uisse (109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2:10:24]]></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2 ans auprès d'Hitler (11664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0:11:31]]></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devoeringen uitgesproken in de kamer des volksvertegen woordigers (1170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29]]></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1707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5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RSS concentrationnaire : travail forcé, esclavage en Russie soviétique (1263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5 2012 at 4:01:27]]></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socialistes (1273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21]]></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prévoyantes socialistes (1273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44]]></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et travail (1274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9]]></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ension et aménagement du territoire (1274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21]]></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otection du consommateur (1274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0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cifisme et internationalisme (1274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08]]></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199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2024-05-20T18:58:51Z</dcterms:created>
  <dcterms:modified xsi:type="dcterms:W3CDTF">2024-05-20T18:58:51Z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