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8096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publiques baltes et la crise du fédéralisme soviétique (2039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8:11:5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erre Harmel - Arthur Haulot : pari pour l'homme : réflexions à l'aube du XXIe siècle (2088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1:12:0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st-elle morte ? : dossier sur la crise belge (41526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6 at 4:02:2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tellectuels et la politique (4260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9:04:1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flexion à Louvain-la-Neuve (ARC-P COO D001 P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2024-09-08T11:03:06Z</dcterms:created>
  <dcterms:modified xsi:type="dcterms:W3CDTF">2024-09-08T11:03:06Z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