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122684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octrine collectiviste à la chambre (6506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9 2011 at 2:04:2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3">
  <a:themeElements>
    <a:clrScheme name="Theme8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2024-07-28T23:49:35Z</dcterms:created>
  <dcterms:modified xsi:type="dcterms:W3CDTF">2024-07-28T23:49:35Z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