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5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centenaire de la Révolution française : 1989 : la Révolution française : première révolution des droits de l'homme (10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2024-05-20T18:23:51Z</dcterms:created>
  <dcterms:modified xsi:type="dcterms:W3CDTF">2024-05-20T18:23:51Z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