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9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: cours donné à l'Ecole socialiste du dimanche à Bruxelles en 1909 (328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2024-07-03T10:35:57Z</dcterms:created>
  <dcterms:modified xsi:type="dcterms:W3CDTF">2024-07-03T10:35:57Z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