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7558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2.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sur le Tiers-Ordre (2579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8 2009 at 9:05: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n action (2579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8 2009 at 10:05:4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industriel belge, contenant toute la législation intéressant l'industrie avec les commentaires des lois et arrêtés royaus interprétés par les travaux législatifs, les circulaires ministérielles et la jurisprudence administrative et judiciaire. (3288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industriel belge, contenant toute la législation intéressant l'industrie avec les commentaires des lois et arrêtés royaux interprétés par les travaux législatifs, les circulaires ministérielles et la jurisprudence administrative et judiciaire; Premier supplément (3288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2024-05-15T02:19:00Z</dcterms:created>
  <dcterms:modified xsi:type="dcterms:W3CDTF">2024-05-15T02:19:00Z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