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Override PartName="/ppt/slides/slide494.xml" ContentType="application/vnd.openxmlformats-officedocument.presentationml.slide+xml"/>
  <Override PartName="/ppt/slides/slide495.xml" ContentType="application/vnd.openxmlformats-officedocument.presentationml.slide+xml"/>
  <Override PartName="/ppt/slides/slide496.xml" ContentType="application/vnd.openxmlformats-officedocument.presentationml.slide+xml"/>
  <Override PartName="/ppt/slides/slide497.xml" ContentType="application/vnd.openxmlformats-officedocument.presentationml.slide+xml"/>
  <Override PartName="/ppt/slides/slide498.xml" ContentType="application/vnd.openxmlformats-officedocument.presentationml.slide+xml"/>
  <Override PartName="/ppt/slides/slide499.xml" ContentType="application/vnd.openxmlformats-officedocument.presentationml.slide+xml"/>
  <Override PartName="/ppt/slides/slide500.xml" ContentType="application/vnd.openxmlformats-officedocument.presentationml.slide+xml"/>
  <Override PartName="/ppt/slides/slide501.xml" ContentType="application/vnd.openxmlformats-officedocument.presentationml.slide+xml"/>
  <Override PartName="/ppt/slides/slide502.xml" ContentType="application/vnd.openxmlformats-officedocument.presentationml.slide+xml"/>
  <Override PartName="/ppt/slides/slide503.xml" ContentType="application/vnd.openxmlformats-officedocument.presentationml.slide+xml"/>
  <Override PartName="/ppt/slides/slide504.xml" ContentType="application/vnd.openxmlformats-officedocument.presentationml.slide+xml"/>
  <Override PartName="/ppt/slides/slide505.xml" ContentType="application/vnd.openxmlformats-officedocument.presentationml.slide+xml"/>
  <Override PartName="/ppt/slides/slide506.xml" ContentType="application/vnd.openxmlformats-officedocument.presentationml.slide+xml"/>
  <Override PartName="/ppt/slides/slide507.xml" ContentType="application/vnd.openxmlformats-officedocument.presentationml.slide+xml"/>
  <Override PartName="/ppt/slides/slide508.xml" ContentType="application/vnd.openxmlformats-officedocument.presentationml.slide+xml"/>
  <Override PartName="/ppt/slides/slide509.xml" ContentType="application/vnd.openxmlformats-officedocument.presentationml.slide+xml"/>
  <Override PartName="/ppt/slides/slide510.xml" ContentType="application/vnd.openxmlformats-officedocument.presentationml.slide+xml"/>
  <Override PartName="/ppt/slides/slide511.xml" ContentType="application/vnd.openxmlformats-officedocument.presentationml.slide+xml"/>
  <Override PartName="/ppt/slides/slide512.xml" ContentType="application/vnd.openxmlformats-officedocument.presentationml.slide+xml"/>
  <Override PartName="/ppt/slides/slide513.xml" ContentType="application/vnd.openxmlformats-officedocument.presentationml.slide+xml"/>
  <Override PartName="/ppt/slides/slide514.xml" ContentType="application/vnd.openxmlformats-officedocument.presentationml.slide+xml"/>
  <Override PartName="/ppt/slides/slide515.xml" ContentType="application/vnd.openxmlformats-officedocument.presentationml.slide+xml"/>
  <Override PartName="/ppt/slides/slide516.xml" ContentType="application/vnd.openxmlformats-officedocument.presentationml.slide+xml"/>
  <Override PartName="/ppt/slides/slide517.xml" ContentType="application/vnd.openxmlformats-officedocument.presentationml.slide+xml"/>
  <Override PartName="/ppt/slides/slide518.xml" ContentType="application/vnd.openxmlformats-officedocument.presentationml.slide+xml"/>
  <Override PartName="/ppt/slides/slide519.xml" ContentType="application/vnd.openxmlformats-officedocument.presentationml.slide+xml"/>
  <Override PartName="/ppt/slides/slide520.xml" ContentType="application/vnd.openxmlformats-officedocument.presentationml.slide+xml"/>
  <Override PartName="/ppt/slides/slide521.xml" ContentType="application/vnd.openxmlformats-officedocument.presentationml.slide+xml"/>
  <Override PartName="/ppt/slides/slide522.xml" ContentType="application/vnd.openxmlformats-officedocument.presentationml.slide+xml"/>
  <Override PartName="/ppt/slides/slide523.xml" ContentType="application/vnd.openxmlformats-officedocument.presentationml.slide+xml"/>
  <Override PartName="/ppt/slides/slide524.xml" ContentType="application/vnd.openxmlformats-officedocument.presentationml.slide+xml"/>
  <Override PartName="/ppt/slides/slide525.xml" ContentType="application/vnd.openxmlformats-officedocument.presentationml.slide+xml"/>
  <Override PartName="/ppt/slides/slide526.xml" ContentType="application/vnd.openxmlformats-officedocument.presentationml.slide+xml"/>
  <Override PartName="/ppt/slides/slide527.xml" ContentType="application/vnd.openxmlformats-officedocument.presentationml.slide+xml"/>
  <Override PartName="/ppt/slides/slide528.xml" ContentType="application/vnd.openxmlformats-officedocument.presentationml.slide+xml"/>
  <Override PartName="/ppt/slides/slide529.xml" ContentType="application/vnd.openxmlformats-officedocument.presentationml.slide+xml"/>
  <Override PartName="/ppt/slides/slide530.xml" ContentType="application/vnd.openxmlformats-officedocument.presentationml.slide+xml"/>
  <Override PartName="/ppt/slides/slide531.xml" ContentType="application/vnd.openxmlformats-officedocument.presentationml.slide+xml"/>
  <Override PartName="/ppt/slides/slide532.xml" ContentType="application/vnd.openxmlformats-officedocument.presentationml.slide+xml"/>
  <Override PartName="/ppt/slides/slide533.xml" ContentType="application/vnd.openxmlformats-officedocument.presentationml.slide+xml"/>
  <Override PartName="/ppt/slides/slide534.xml" ContentType="application/vnd.openxmlformats-officedocument.presentationml.slide+xml"/>
  <Override PartName="/ppt/slides/slide535.xml" ContentType="application/vnd.openxmlformats-officedocument.presentationml.slide+xml"/>
  <Override PartName="/ppt/slides/slide536.xml" ContentType="application/vnd.openxmlformats-officedocument.presentationml.slide+xml"/>
  <Override PartName="/ppt/slides/slide537.xml" ContentType="application/vnd.openxmlformats-officedocument.presentationml.slide+xml"/>
  <Override PartName="/ppt/slides/slide538.xml" ContentType="application/vnd.openxmlformats-officedocument.presentationml.slide+xml"/>
  <Override PartName="/ppt/slides/slide539.xml" ContentType="application/vnd.openxmlformats-officedocument.presentationml.slide+xml"/>
  <Override PartName="/ppt/slides/slide540.xml" ContentType="application/vnd.openxmlformats-officedocument.presentationml.slide+xml"/>
  <Override PartName="/ppt/slides/slide541.xml" ContentType="application/vnd.openxmlformats-officedocument.presentationml.slide+xml"/>
  <Override PartName="/ppt/slides/slide542.xml" ContentType="application/vnd.openxmlformats-officedocument.presentationml.slide+xml"/>
  <Override PartName="/ppt/slides/slide543.xml" ContentType="application/vnd.openxmlformats-officedocument.presentationml.slide+xml"/>
  <Override PartName="/ppt/slides/slide544.xml" ContentType="application/vnd.openxmlformats-officedocument.presentationml.slide+xml"/>
  <Override PartName="/ppt/slides/slide545.xml" ContentType="application/vnd.openxmlformats-officedocument.presentationml.slide+xml"/>
  <Override PartName="/ppt/slides/slide546.xml" ContentType="application/vnd.openxmlformats-officedocument.presentationml.slide+xml"/>
  <Override PartName="/ppt/slides/slide547.xml" ContentType="application/vnd.openxmlformats-officedocument.presentationml.slide+xml"/>
  <Override PartName="/ppt/slides/slide548.xml" ContentType="application/vnd.openxmlformats-officedocument.presentationml.slide+xml"/>
  <Override PartName="/ppt/slides/slide549.xml" ContentType="application/vnd.openxmlformats-officedocument.presentationml.slide+xml"/>
  <Override PartName="/ppt/slides/slide550.xml" ContentType="application/vnd.openxmlformats-officedocument.presentationml.slide+xml"/>
  <Override PartName="/ppt/slides/slide551.xml" ContentType="application/vnd.openxmlformats-officedocument.presentationml.slide+xml"/>
  <Override PartName="/ppt/slides/slide552.xml" ContentType="application/vnd.openxmlformats-officedocument.presentationml.slide+xml"/>
  <Override PartName="/ppt/slides/slide553.xml" ContentType="application/vnd.openxmlformats-officedocument.presentationml.slide+xml"/>
  <Override PartName="/ppt/slides/slide554.xml" ContentType="application/vnd.openxmlformats-officedocument.presentationml.slide+xml"/>
  <Override PartName="/ppt/slides/slide555.xml" ContentType="application/vnd.openxmlformats-officedocument.presentationml.slide+xml"/>
  <Override PartName="/ppt/slides/slide556.xml" ContentType="application/vnd.openxmlformats-officedocument.presentationml.slide+xml"/>
  <Override PartName="/ppt/slides/slide557.xml" ContentType="application/vnd.openxmlformats-officedocument.presentationml.slide+xml"/>
  <Override PartName="/ppt/slides/slide558.xml" ContentType="application/vnd.openxmlformats-officedocument.presentationml.slide+xml"/>
  <Override PartName="/ppt/slides/slide559.xml" ContentType="application/vnd.openxmlformats-officedocument.presentationml.slide+xml"/>
  <Override PartName="/ppt/slides/slide560.xml" ContentType="application/vnd.openxmlformats-officedocument.presentationml.slide+xml"/>
  <Override PartName="/ppt/slides/slide561.xml" ContentType="application/vnd.openxmlformats-officedocument.presentationml.slide+xml"/>
  <Override PartName="/ppt/slides/slide562.xml" ContentType="application/vnd.openxmlformats-officedocument.presentationml.slide+xml"/>
  <Override PartName="/ppt/slides/slide563.xml" ContentType="application/vnd.openxmlformats-officedocument.presentationml.slide+xml"/>
  <Override PartName="/ppt/slides/slide564.xml" ContentType="application/vnd.openxmlformats-officedocument.presentationml.slide+xml"/>
  <Override PartName="/ppt/slides/slide565.xml" ContentType="application/vnd.openxmlformats-officedocument.presentationml.slide+xml"/>
  <Override PartName="/ppt/slides/slide566.xml" ContentType="application/vnd.openxmlformats-officedocument.presentationml.slide+xml"/>
  <Override PartName="/ppt/slides/slide567.xml" ContentType="application/vnd.openxmlformats-officedocument.presentationml.slide+xml"/>
  <Override PartName="/ppt/slides/slide568.xml" ContentType="application/vnd.openxmlformats-officedocument.presentationml.slide+xml"/>
  <Override PartName="/ppt/slides/slide569.xml" ContentType="application/vnd.openxmlformats-officedocument.presentationml.slide+xml"/>
  <Override PartName="/ppt/slides/slide570.xml" ContentType="application/vnd.openxmlformats-officedocument.presentationml.slide+xml"/>
  <Override PartName="/ppt/slides/slide571.xml" ContentType="application/vnd.openxmlformats-officedocument.presentationml.slide+xml"/>
  <Override PartName="/ppt/slides/slide572.xml" ContentType="application/vnd.openxmlformats-officedocument.presentationml.slide+xml"/>
  <Override PartName="/ppt/slides/slide573.xml" ContentType="application/vnd.openxmlformats-officedocument.presentationml.slide+xml"/>
  <Override PartName="/ppt/slides/slide574.xml" ContentType="application/vnd.openxmlformats-officedocument.presentationml.slide+xml"/>
  <Override PartName="/ppt/slides/slide575.xml" ContentType="application/vnd.openxmlformats-officedocument.presentationml.slide+xml"/>
  <Override PartName="/ppt/slides/slide576.xml" ContentType="application/vnd.openxmlformats-officedocument.presentationml.slide+xml"/>
  <Override PartName="/ppt/slides/slide577.xml" ContentType="application/vnd.openxmlformats-officedocument.presentationml.slide+xml"/>
  <Override PartName="/ppt/slides/slide578.xml" ContentType="application/vnd.openxmlformats-officedocument.presentationml.slide+xml"/>
  <Override PartName="/ppt/slides/slide579.xml" ContentType="application/vnd.openxmlformats-officedocument.presentationml.slide+xml"/>
  <Override PartName="/ppt/slides/slide580.xml" ContentType="application/vnd.openxmlformats-officedocument.presentationml.slide+xml"/>
  <Override PartName="/ppt/slides/slide581.xml" ContentType="application/vnd.openxmlformats-officedocument.presentationml.slide+xml"/>
  <Override PartName="/ppt/slides/slide582.xml" ContentType="application/vnd.openxmlformats-officedocument.presentationml.slide+xml"/>
  <Override PartName="/ppt/slides/slide583.xml" ContentType="application/vnd.openxmlformats-officedocument.presentationml.slide+xml"/>
  <Override PartName="/ppt/slides/slide584.xml" ContentType="application/vnd.openxmlformats-officedocument.presentationml.slide+xml"/>
  <Override PartName="/ppt/slides/slide585.xml" ContentType="application/vnd.openxmlformats-officedocument.presentationml.slide+xml"/>
  <Override PartName="/ppt/slides/slide586.xml" ContentType="application/vnd.openxmlformats-officedocument.presentationml.slide+xml"/>
  <Override PartName="/ppt/slides/slide587.xml" ContentType="application/vnd.openxmlformats-officedocument.presentationml.slide+xml"/>
  <Override PartName="/ppt/slides/slide588.xml" ContentType="application/vnd.openxmlformats-officedocument.presentationml.slide+xml"/>
  <Override PartName="/ppt/slides/slide589.xml" ContentType="application/vnd.openxmlformats-officedocument.presentationml.slide+xml"/>
  <Override PartName="/ppt/slides/slide590.xml" ContentType="application/vnd.openxmlformats-officedocument.presentationml.slide+xml"/>
  <Override PartName="/ppt/slides/slide591.xml" ContentType="application/vnd.openxmlformats-officedocument.presentationml.slide+xml"/>
  <Override PartName="/ppt/slides/slide592.xml" ContentType="application/vnd.openxmlformats-officedocument.presentationml.slide+xml"/>
  <Override PartName="/ppt/slides/slide593.xml" ContentType="application/vnd.openxmlformats-officedocument.presentationml.slide+xml"/>
  <Override PartName="/ppt/slides/slide594.xml" ContentType="application/vnd.openxmlformats-officedocument.presentationml.slide+xml"/>
  <Override PartName="/ppt/slides/slide595.xml" ContentType="application/vnd.openxmlformats-officedocument.presentationml.slide+xml"/>
  <Override PartName="/ppt/slides/slide596.xml" ContentType="application/vnd.openxmlformats-officedocument.presentationml.slide+xml"/>
  <Override PartName="/ppt/slides/slide597.xml" ContentType="application/vnd.openxmlformats-officedocument.presentationml.slide+xml"/>
  <Override PartName="/ppt/slides/slide598.xml" ContentType="application/vnd.openxmlformats-officedocument.presentationml.slide+xml"/>
  <Override PartName="/ppt/slides/slide599.xml" ContentType="application/vnd.openxmlformats-officedocument.presentationml.slide+xml"/>
  <Override PartName="/ppt/slides/slide600.xml" ContentType="application/vnd.openxmlformats-officedocument.presentationml.slide+xml"/>
  <Override PartName="/ppt/slides/slide601.xml" ContentType="application/vnd.openxmlformats-officedocument.presentationml.slide+xml"/>
  <Override PartName="/ppt/slides/slide602.xml" ContentType="application/vnd.openxmlformats-officedocument.presentationml.slide+xml"/>
  <Override PartName="/ppt/slides/slide603.xml" ContentType="application/vnd.openxmlformats-officedocument.presentationml.slide+xml"/>
  <Override PartName="/ppt/slides/slide604.xml" ContentType="application/vnd.openxmlformats-officedocument.presentationml.slide+xml"/>
  <Override PartName="/ppt/slides/slide605.xml" ContentType="application/vnd.openxmlformats-officedocument.presentationml.slide+xml"/>
  <Override PartName="/ppt/slides/slide606.xml" ContentType="application/vnd.openxmlformats-officedocument.presentationml.slide+xml"/>
  <Override PartName="/ppt/slides/slide607.xml" ContentType="application/vnd.openxmlformats-officedocument.presentationml.slide+xml"/>
  <Override PartName="/ppt/slides/slide608.xml" ContentType="application/vnd.openxmlformats-officedocument.presentationml.slide+xml"/>
  <Override PartName="/ppt/slides/slide609.xml" ContentType="application/vnd.openxmlformats-officedocument.presentationml.slide+xml"/>
  <Override PartName="/ppt/slides/slide610.xml" ContentType="application/vnd.openxmlformats-officedocument.presentationml.slide+xml"/>
  <Override PartName="/ppt/slides/slide611.xml" ContentType="application/vnd.openxmlformats-officedocument.presentationml.slide+xml"/>
  <Override PartName="/ppt/slides/slide612.xml" ContentType="application/vnd.openxmlformats-officedocument.presentationml.slide+xml"/>
  <Override PartName="/ppt/slides/slide613.xml" ContentType="application/vnd.openxmlformats-officedocument.presentationml.slide+xml"/>
  <Override PartName="/ppt/slides/slide614.xml" ContentType="application/vnd.openxmlformats-officedocument.presentationml.slide+xml"/>
  <Override PartName="/ppt/slides/slide615.xml" ContentType="application/vnd.openxmlformats-officedocument.presentationml.slide+xml"/>
  <Override PartName="/ppt/slides/slide616.xml" ContentType="application/vnd.openxmlformats-officedocument.presentationml.slide+xml"/>
  <Override PartName="/ppt/slides/slide617.xml" ContentType="application/vnd.openxmlformats-officedocument.presentationml.slide+xml"/>
  <Override PartName="/ppt/slides/slide618.xml" ContentType="application/vnd.openxmlformats-officedocument.presentationml.slide+xml"/>
  <Override PartName="/ppt/slides/slide619.xml" ContentType="application/vnd.openxmlformats-officedocument.presentationml.slide+xml"/>
  <Override PartName="/ppt/slides/slide620.xml" ContentType="application/vnd.openxmlformats-officedocument.presentationml.slide+xml"/>
  <Override PartName="/ppt/slides/slide621.xml" ContentType="application/vnd.openxmlformats-officedocument.presentationml.slide+xml"/>
  <Override PartName="/ppt/slides/slide622.xml" ContentType="application/vnd.openxmlformats-officedocument.presentationml.slide+xml"/>
  <Override PartName="/ppt/slides/slide623.xml" ContentType="application/vnd.openxmlformats-officedocument.presentationml.slide+xml"/>
  <Override PartName="/ppt/slides/slide624.xml" ContentType="application/vnd.openxmlformats-officedocument.presentationml.slide+xml"/>
  <Override PartName="/ppt/slides/slide625.xml" ContentType="application/vnd.openxmlformats-officedocument.presentationml.slide+xml"/>
  <Override PartName="/ppt/slides/slide626.xml" ContentType="application/vnd.openxmlformats-officedocument.presentationml.slide+xml"/>
  <Override PartName="/ppt/slides/slide627.xml" ContentType="application/vnd.openxmlformats-officedocument.presentationml.slide+xml"/>
  <Override PartName="/ppt/slides/slide628.xml" ContentType="application/vnd.openxmlformats-officedocument.presentationml.slide+xml"/>
  <Override PartName="/ppt/slides/slide629.xml" ContentType="application/vnd.openxmlformats-officedocument.presentationml.slide+xml"/>
  <Override PartName="/ppt/slides/slide630.xml" ContentType="application/vnd.openxmlformats-officedocument.presentationml.slide+xml"/>
  <Override PartName="/ppt/slides/slide631.xml" ContentType="application/vnd.openxmlformats-officedocument.presentationml.slide+xml"/>
  <Override PartName="/ppt/slides/slide632.xml" ContentType="application/vnd.openxmlformats-officedocument.presentationml.slide+xml"/>
  <Override PartName="/ppt/slides/slide633.xml" ContentType="application/vnd.openxmlformats-officedocument.presentationml.slide+xml"/>
  <Override PartName="/ppt/slides/slide634.xml" ContentType="application/vnd.openxmlformats-officedocument.presentationml.slide+xml"/>
  <Override PartName="/ppt/slides/slide635.xml" ContentType="application/vnd.openxmlformats-officedocument.presentationml.slide+xml"/>
  <Override PartName="/ppt/slides/slide636.xml" ContentType="application/vnd.openxmlformats-officedocument.presentationml.slide+xml"/>
  <Override PartName="/ppt/slides/slide637.xml" ContentType="application/vnd.openxmlformats-officedocument.presentationml.slide+xml"/>
  <Override PartName="/ppt/slides/slide638.xml" ContentType="application/vnd.openxmlformats-officedocument.presentationml.slide+xml"/>
  <Override PartName="/ppt/slides/slide639.xml" ContentType="application/vnd.openxmlformats-officedocument.presentationml.slide+xml"/>
  <Override PartName="/ppt/slides/slide640.xml" ContentType="application/vnd.openxmlformats-officedocument.presentationml.slide+xml"/>
  <Override PartName="/ppt/slides/slide641.xml" ContentType="application/vnd.openxmlformats-officedocument.presentationml.slide+xml"/>
  <Override PartName="/ppt/slides/slide642.xml" ContentType="application/vnd.openxmlformats-officedocument.presentationml.slide+xml"/>
  <Override PartName="/ppt/slides/slide643.xml" ContentType="application/vnd.openxmlformats-officedocument.presentationml.slide+xml"/>
  <Override PartName="/ppt/slides/slide644.xml" ContentType="application/vnd.openxmlformats-officedocument.presentationml.slide+xml"/>
  <Override PartName="/ppt/slides/slide645.xml" ContentType="application/vnd.openxmlformats-officedocument.presentationml.slide+xml"/>
  <Override PartName="/ppt/slides/slide646.xml" ContentType="application/vnd.openxmlformats-officedocument.presentationml.slide+xml"/>
  <Override PartName="/ppt/slides/slide647.xml" ContentType="application/vnd.openxmlformats-officedocument.presentationml.slide+xml"/>
  <Override PartName="/ppt/slides/slide648.xml" ContentType="application/vnd.openxmlformats-officedocument.presentationml.slide+xml"/>
  <Override PartName="/ppt/slides/slide649.xml" ContentType="application/vnd.openxmlformats-officedocument.presentationml.slide+xml"/>
  <Override PartName="/ppt/slides/slide650.xml" ContentType="application/vnd.openxmlformats-officedocument.presentationml.slide+xml"/>
  <Override PartName="/ppt/slides/slide651.xml" ContentType="application/vnd.openxmlformats-officedocument.presentationml.slide+xml"/>
  <Override PartName="/ppt/slides/slide652.xml" ContentType="application/vnd.openxmlformats-officedocument.presentationml.slide+xml"/>
  <Override PartName="/ppt/slides/slide653.xml" ContentType="application/vnd.openxmlformats-officedocument.presentationml.slide+xml"/>
  <Override PartName="/ppt/slides/slide654.xml" ContentType="application/vnd.openxmlformats-officedocument.presentationml.slide+xml"/>
  <Override PartName="/ppt/slides/slide655.xml" ContentType="application/vnd.openxmlformats-officedocument.presentationml.slide+xml"/>
  <Override PartName="/ppt/slides/slide656.xml" ContentType="application/vnd.openxmlformats-officedocument.presentationml.slide+xml"/>
  <Override PartName="/ppt/slides/slide657.xml" ContentType="application/vnd.openxmlformats-officedocument.presentationml.slide+xml"/>
  <Override PartName="/ppt/slides/slide658.xml" ContentType="application/vnd.openxmlformats-officedocument.presentationml.slide+xml"/>
  <Override PartName="/ppt/slides/slide659.xml" ContentType="application/vnd.openxmlformats-officedocument.presentationml.slide+xml"/>
  <Override PartName="/ppt/slides/slide660.xml" ContentType="application/vnd.openxmlformats-officedocument.presentationml.slide+xml"/>
  <Override PartName="/ppt/slides/slide661.xml" ContentType="application/vnd.openxmlformats-officedocument.presentationml.slide+xml"/>
  <Override PartName="/ppt/slides/slide662.xml" ContentType="application/vnd.openxmlformats-officedocument.presentationml.slide+xml"/>
  <Override PartName="/ppt/slides/slide663.xml" ContentType="application/vnd.openxmlformats-officedocument.presentationml.slide+xml"/>
  <Override PartName="/ppt/slides/slide664.xml" ContentType="application/vnd.openxmlformats-officedocument.presentationml.slide+xml"/>
  <Override PartName="/ppt/slides/slide665.xml" ContentType="application/vnd.openxmlformats-officedocument.presentationml.slide+xml"/>
  <Override PartName="/ppt/slides/slide666.xml" ContentType="application/vnd.openxmlformats-officedocument.presentationml.slide+xml"/>
  <Override PartName="/ppt/slides/slide667.xml" ContentType="application/vnd.openxmlformats-officedocument.presentationml.slide+xml"/>
  <Override PartName="/ppt/slides/slide668.xml" ContentType="application/vnd.openxmlformats-officedocument.presentationml.slide+xml"/>
  <Override PartName="/ppt/slides/slide669.xml" ContentType="application/vnd.openxmlformats-officedocument.presentationml.slide+xml"/>
  <Override PartName="/ppt/slides/slide670.xml" ContentType="application/vnd.openxmlformats-officedocument.presentationml.slide+xml"/>
  <Override PartName="/ppt/slides/slide671.xml" ContentType="application/vnd.openxmlformats-officedocument.presentationml.slide+xml"/>
  <Override PartName="/ppt/slides/slide672.xml" ContentType="application/vnd.openxmlformats-officedocument.presentationml.slide+xml"/>
  <Override PartName="/ppt/slides/slide673.xml" ContentType="application/vnd.openxmlformats-officedocument.presentationml.slide+xml"/>
  <Override PartName="/ppt/slides/slide674.xml" ContentType="application/vnd.openxmlformats-officedocument.presentationml.slide+xml"/>
  <Override PartName="/ppt/slides/slide675.xml" ContentType="application/vnd.openxmlformats-officedocument.presentationml.slide+xml"/>
  <Override PartName="/ppt/slides/slide67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  <p:sldId id="511" r:id="rId258"/>
    <p:sldId id="512" r:id="rId259"/>
    <p:sldId id="513" r:id="rId260"/>
    <p:sldId id="514" r:id="rId261"/>
    <p:sldId id="515" r:id="rId262"/>
    <p:sldId id="516" r:id="rId263"/>
    <p:sldId id="517" r:id="rId264"/>
    <p:sldId id="518" r:id="rId265"/>
    <p:sldId id="519" r:id="rId266"/>
    <p:sldId id="520" r:id="rId267"/>
    <p:sldId id="521" r:id="rId268"/>
    <p:sldId id="522" r:id="rId269"/>
    <p:sldId id="523" r:id="rId270"/>
    <p:sldId id="524" r:id="rId271"/>
    <p:sldId id="525" r:id="rId272"/>
    <p:sldId id="526" r:id="rId273"/>
    <p:sldId id="527" r:id="rId274"/>
    <p:sldId id="528" r:id="rId275"/>
    <p:sldId id="529" r:id="rId276"/>
    <p:sldId id="530" r:id="rId277"/>
    <p:sldId id="531" r:id="rId278"/>
    <p:sldId id="532" r:id="rId279"/>
    <p:sldId id="533" r:id="rId280"/>
    <p:sldId id="534" r:id="rId281"/>
    <p:sldId id="535" r:id="rId282"/>
    <p:sldId id="536" r:id="rId283"/>
    <p:sldId id="537" r:id="rId284"/>
    <p:sldId id="538" r:id="rId285"/>
    <p:sldId id="539" r:id="rId286"/>
    <p:sldId id="540" r:id="rId287"/>
    <p:sldId id="541" r:id="rId288"/>
    <p:sldId id="542" r:id="rId289"/>
    <p:sldId id="543" r:id="rId290"/>
    <p:sldId id="544" r:id="rId291"/>
    <p:sldId id="545" r:id="rId292"/>
    <p:sldId id="546" r:id="rId293"/>
    <p:sldId id="547" r:id="rId294"/>
    <p:sldId id="548" r:id="rId295"/>
    <p:sldId id="549" r:id="rId296"/>
    <p:sldId id="550" r:id="rId297"/>
    <p:sldId id="551" r:id="rId298"/>
    <p:sldId id="552" r:id="rId299"/>
    <p:sldId id="553" r:id="rId300"/>
    <p:sldId id="554" r:id="rId301"/>
    <p:sldId id="555" r:id="rId302"/>
    <p:sldId id="556" r:id="rId303"/>
    <p:sldId id="557" r:id="rId304"/>
    <p:sldId id="558" r:id="rId305"/>
    <p:sldId id="559" r:id="rId306"/>
    <p:sldId id="560" r:id="rId307"/>
    <p:sldId id="561" r:id="rId308"/>
    <p:sldId id="562" r:id="rId309"/>
    <p:sldId id="563" r:id="rId310"/>
    <p:sldId id="564" r:id="rId311"/>
    <p:sldId id="565" r:id="rId312"/>
    <p:sldId id="566" r:id="rId313"/>
    <p:sldId id="567" r:id="rId314"/>
    <p:sldId id="568" r:id="rId315"/>
    <p:sldId id="569" r:id="rId316"/>
    <p:sldId id="570" r:id="rId317"/>
    <p:sldId id="571" r:id="rId318"/>
    <p:sldId id="572" r:id="rId319"/>
    <p:sldId id="573" r:id="rId320"/>
    <p:sldId id="574" r:id="rId321"/>
    <p:sldId id="575" r:id="rId322"/>
    <p:sldId id="576" r:id="rId323"/>
    <p:sldId id="577" r:id="rId324"/>
    <p:sldId id="578" r:id="rId325"/>
    <p:sldId id="579" r:id="rId326"/>
    <p:sldId id="580" r:id="rId327"/>
    <p:sldId id="581" r:id="rId328"/>
    <p:sldId id="582" r:id="rId329"/>
    <p:sldId id="583" r:id="rId330"/>
    <p:sldId id="584" r:id="rId331"/>
    <p:sldId id="585" r:id="rId332"/>
    <p:sldId id="586" r:id="rId333"/>
    <p:sldId id="587" r:id="rId334"/>
    <p:sldId id="588" r:id="rId335"/>
    <p:sldId id="589" r:id="rId336"/>
    <p:sldId id="590" r:id="rId337"/>
    <p:sldId id="591" r:id="rId338"/>
    <p:sldId id="592" r:id="rId339"/>
    <p:sldId id="593" r:id="rId340"/>
    <p:sldId id="594" r:id="rId341"/>
    <p:sldId id="595" r:id="rId342"/>
    <p:sldId id="596" r:id="rId343"/>
    <p:sldId id="597" r:id="rId344"/>
    <p:sldId id="598" r:id="rId345"/>
    <p:sldId id="599" r:id="rId346"/>
    <p:sldId id="600" r:id="rId347"/>
    <p:sldId id="601" r:id="rId348"/>
    <p:sldId id="602" r:id="rId349"/>
    <p:sldId id="603" r:id="rId350"/>
    <p:sldId id="604" r:id="rId351"/>
    <p:sldId id="605" r:id="rId352"/>
    <p:sldId id="606" r:id="rId353"/>
    <p:sldId id="607" r:id="rId354"/>
    <p:sldId id="608" r:id="rId355"/>
    <p:sldId id="609" r:id="rId356"/>
    <p:sldId id="610" r:id="rId357"/>
    <p:sldId id="611" r:id="rId358"/>
    <p:sldId id="612" r:id="rId359"/>
    <p:sldId id="613" r:id="rId360"/>
    <p:sldId id="614" r:id="rId361"/>
    <p:sldId id="615" r:id="rId362"/>
    <p:sldId id="616" r:id="rId363"/>
    <p:sldId id="617" r:id="rId364"/>
    <p:sldId id="618" r:id="rId365"/>
    <p:sldId id="619" r:id="rId366"/>
    <p:sldId id="620" r:id="rId367"/>
    <p:sldId id="621" r:id="rId368"/>
    <p:sldId id="622" r:id="rId369"/>
    <p:sldId id="623" r:id="rId370"/>
    <p:sldId id="624" r:id="rId371"/>
    <p:sldId id="625" r:id="rId372"/>
    <p:sldId id="626" r:id="rId373"/>
    <p:sldId id="627" r:id="rId374"/>
    <p:sldId id="628" r:id="rId375"/>
    <p:sldId id="629" r:id="rId376"/>
    <p:sldId id="630" r:id="rId377"/>
    <p:sldId id="631" r:id="rId378"/>
    <p:sldId id="632" r:id="rId379"/>
    <p:sldId id="633" r:id="rId380"/>
    <p:sldId id="634" r:id="rId381"/>
    <p:sldId id="635" r:id="rId382"/>
    <p:sldId id="636" r:id="rId383"/>
    <p:sldId id="637" r:id="rId384"/>
    <p:sldId id="638" r:id="rId385"/>
    <p:sldId id="639" r:id="rId386"/>
    <p:sldId id="640" r:id="rId387"/>
    <p:sldId id="641" r:id="rId388"/>
    <p:sldId id="642" r:id="rId389"/>
    <p:sldId id="643" r:id="rId390"/>
    <p:sldId id="644" r:id="rId391"/>
    <p:sldId id="645" r:id="rId392"/>
    <p:sldId id="646" r:id="rId393"/>
    <p:sldId id="647" r:id="rId394"/>
    <p:sldId id="648" r:id="rId395"/>
    <p:sldId id="649" r:id="rId396"/>
    <p:sldId id="650" r:id="rId397"/>
    <p:sldId id="651" r:id="rId398"/>
    <p:sldId id="652" r:id="rId399"/>
    <p:sldId id="653" r:id="rId400"/>
    <p:sldId id="654" r:id="rId401"/>
    <p:sldId id="655" r:id="rId402"/>
    <p:sldId id="656" r:id="rId403"/>
    <p:sldId id="657" r:id="rId404"/>
    <p:sldId id="658" r:id="rId405"/>
    <p:sldId id="659" r:id="rId406"/>
    <p:sldId id="660" r:id="rId407"/>
    <p:sldId id="661" r:id="rId408"/>
    <p:sldId id="662" r:id="rId409"/>
    <p:sldId id="663" r:id="rId410"/>
    <p:sldId id="664" r:id="rId411"/>
    <p:sldId id="665" r:id="rId412"/>
    <p:sldId id="666" r:id="rId413"/>
    <p:sldId id="667" r:id="rId414"/>
    <p:sldId id="668" r:id="rId415"/>
    <p:sldId id="669" r:id="rId416"/>
    <p:sldId id="670" r:id="rId417"/>
    <p:sldId id="671" r:id="rId418"/>
    <p:sldId id="672" r:id="rId419"/>
    <p:sldId id="673" r:id="rId420"/>
    <p:sldId id="674" r:id="rId421"/>
    <p:sldId id="675" r:id="rId422"/>
    <p:sldId id="676" r:id="rId423"/>
    <p:sldId id="677" r:id="rId424"/>
    <p:sldId id="678" r:id="rId425"/>
    <p:sldId id="679" r:id="rId426"/>
    <p:sldId id="680" r:id="rId427"/>
    <p:sldId id="681" r:id="rId428"/>
    <p:sldId id="682" r:id="rId429"/>
    <p:sldId id="683" r:id="rId430"/>
    <p:sldId id="684" r:id="rId431"/>
    <p:sldId id="685" r:id="rId432"/>
    <p:sldId id="686" r:id="rId433"/>
    <p:sldId id="687" r:id="rId434"/>
    <p:sldId id="688" r:id="rId435"/>
    <p:sldId id="689" r:id="rId436"/>
    <p:sldId id="690" r:id="rId437"/>
    <p:sldId id="691" r:id="rId438"/>
    <p:sldId id="692" r:id="rId439"/>
    <p:sldId id="693" r:id="rId440"/>
    <p:sldId id="694" r:id="rId441"/>
    <p:sldId id="695" r:id="rId442"/>
    <p:sldId id="696" r:id="rId443"/>
    <p:sldId id="697" r:id="rId444"/>
    <p:sldId id="698" r:id="rId445"/>
    <p:sldId id="699" r:id="rId446"/>
    <p:sldId id="700" r:id="rId447"/>
    <p:sldId id="701" r:id="rId448"/>
    <p:sldId id="702" r:id="rId449"/>
    <p:sldId id="703" r:id="rId450"/>
    <p:sldId id="704" r:id="rId451"/>
    <p:sldId id="705" r:id="rId452"/>
    <p:sldId id="706" r:id="rId453"/>
    <p:sldId id="707" r:id="rId454"/>
    <p:sldId id="708" r:id="rId455"/>
    <p:sldId id="709" r:id="rId456"/>
    <p:sldId id="710" r:id="rId457"/>
    <p:sldId id="711" r:id="rId458"/>
    <p:sldId id="712" r:id="rId459"/>
    <p:sldId id="713" r:id="rId460"/>
    <p:sldId id="714" r:id="rId461"/>
    <p:sldId id="715" r:id="rId462"/>
    <p:sldId id="716" r:id="rId463"/>
    <p:sldId id="717" r:id="rId464"/>
    <p:sldId id="718" r:id="rId465"/>
    <p:sldId id="719" r:id="rId466"/>
    <p:sldId id="720" r:id="rId467"/>
    <p:sldId id="721" r:id="rId468"/>
    <p:sldId id="722" r:id="rId469"/>
    <p:sldId id="723" r:id="rId470"/>
    <p:sldId id="724" r:id="rId471"/>
    <p:sldId id="725" r:id="rId472"/>
    <p:sldId id="726" r:id="rId473"/>
    <p:sldId id="727" r:id="rId474"/>
    <p:sldId id="728" r:id="rId475"/>
    <p:sldId id="729" r:id="rId476"/>
    <p:sldId id="730" r:id="rId477"/>
    <p:sldId id="731" r:id="rId478"/>
    <p:sldId id="732" r:id="rId479"/>
    <p:sldId id="733" r:id="rId480"/>
    <p:sldId id="734" r:id="rId481"/>
    <p:sldId id="735" r:id="rId482"/>
    <p:sldId id="736" r:id="rId483"/>
    <p:sldId id="737" r:id="rId484"/>
    <p:sldId id="738" r:id="rId485"/>
    <p:sldId id="739" r:id="rId486"/>
    <p:sldId id="740" r:id="rId487"/>
    <p:sldId id="741" r:id="rId488"/>
    <p:sldId id="742" r:id="rId489"/>
    <p:sldId id="743" r:id="rId490"/>
    <p:sldId id="744" r:id="rId491"/>
    <p:sldId id="745" r:id="rId492"/>
    <p:sldId id="746" r:id="rId493"/>
    <p:sldId id="747" r:id="rId494"/>
    <p:sldId id="748" r:id="rId495"/>
    <p:sldId id="749" r:id="rId496"/>
    <p:sldId id="750" r:id="rId497"/>
    <p:sldId id="751" r:id="rId498"/>
    <p:sldId id="752" r:id="rId499"/>
    <p:sldId id="753" r:id="rId500"/>
    <p:sldId id="754" r:id="rId501"/>
    <p:sldId id="755" r:id="rId502"/>
    <p:sldId id="756" r:id="rId503"/>
    <p:sldId id="757" r:id="rId504"/>
    <p:sldId id="758" r:id="rId505"/>
    <p:sldId id="759" r:id="rId506"/>
    <p:sldId id="760" r:id="rId507"/>
    <p:sldId id="761" r:id="rId508"/>
    <p:sldId id="762" r:id="rId509"/>
    <p:sldId id="763" r:id="rId510"/>
    <p:sldId id="764" r:id="rId511"/>
    <p:sldId id="765" r:id="rId512"/>
    <p:sldId id="766" r:id="rId513"/>
    <p:sldId id="767" r:id="rId514"/>
    <p:sldId id="768" r:id="rId515"/>
    <p:sldId id="769" r:id="rId516"/>
    <p:sldId id="770" r:id="rId517"/>
    <p:sldId id="771" r:id="rId518"/>
    <p:sldId id="772" r:id="rId519"/>
    <p:sldId id="773" r:id="rId520"/>
    <p:sldId id="774" r:id="rId521"/>
    <p:sldId id="775" r:id="rId522"/>
    <p:sldId id="776" r:id="rId523"/>
    <p:sldId id="777" r:id="rId524"/>
    <p:sldId id="778" r:id="rId525"/>
    <p:sldId id="779" r:id="rId526"/>
    <p:sldId id="780" r:id="rId527"/>
    <p:sldId id="781" r:id="rId528"/>
    <p:sldId id="782" r:id="rId529"/>
    <p:sldId id="783" r:id="rId530"/>
    <p:sldId id="784" r:id="rId531"/>
    <p:sldId id="785" r:id="rId532"/>
    <p:sldId id="786" r:id="rId533"/>
    <p:sldId id="787" r:id="rId534"/>
    <p:sldId id="788" r:id="rId535"/>
    <p:sldId id="789" r:id="rId536"/>
    <p:sldId id="790" r:id="rId537"/>
    <p:sldId id="791" r:id="rId538"/>
    <p:sldId id="792" r:id="rId539"/>
    <p:sldId id="793" r:id="rId540"/>
    <p:sldId id="794" r:id="rId541"/>
    <p:sldId id="795" r:id="rId542"/>
    <p:sldId id="796" r:id="rId543"/>
    <p:sldId id="797" r:id="rId544"/>
    <p:sldId id="798" r:id="rId545"/>
    <p:sldId id="799" r:id="rId546"/>
    <p:sldId id="800" r:id="rId547"/>
    <p:sldId id="801" r:id="rId548"/>
    <p:sldId id="802" r:id="rId549"/>
    <p:sldId id="803" r:id="rId550"/>
    <p:sldId id="804" r:id="rId551"/>
    <p:sldId id="805" r:id="rId552"/>
    <p:sldId id="806" r:id="rId553"/>
    <p:sldId id="807" r:id="rId554"/>
    <p:sldId id="808" r:id="rId555"/>
    <p:sldId id="809" r:id="rId556"/>
    <p:sldId id="810" r:id="rId557"/>
    <p:sldId id="811" r:id="rId558"/>
    <p:sldId id="812" r:id="rId559"/>
    <p:sldId id="813" r:id="rId560"/>
    <p:sldId id="814" r:id="rId561"/>
    <p:sldId id="815" r:id="rId562"/>
    <p:sldId id="816" r:id="rId563"/>
    <p:sldId id="817" r:id="rId564"/>
    <p:sldId id="818" r:id="rId565"/>
    <p:sldId id="819" r:id="rId566"/>
    <p:sldId id="820" r:id="rId567"/>
    <p:sldId id="821" r:id="rId568"/>
    <p:sldId id="822" r:id="rId569"/>
    <p:sldId id="823" r:id="rId570"/>
    <p:sldId id="824" r:id="rId571"/>
    <p:sldId id="825" r:id="rId572"/>
    <p:sldId id="826" r:id="rId573"/>
    <p:sldId id="827" r:id="rId574"/>
    <p:sldId id="828" r:id="rId575"/>
    <p:sldId id="829" r:id="rId576"/>
    <p:sldId id="830" r:id="rId577"/>
    <p:sldId id="831" r:id="rId578"/>
    <p:sldId id="832" r:id="rId579"/>
    <p:sldId id="833" r:id="rId580"/>
    <p:sldId id="834" r:id="rId581"/>
    <p:sldId id="835" r:id="rId582"/>
    <p:sldId id="836" r:id="rId583"/>
    <p:sldId id="837" r:id="rId584"/>
    <p:sldId id="838" r:id="rId585"/>
    <p:sldId id="839" r:id="rId586"/>
    <p:sldId id="840" r:id="rId587"/>
    <p:sldId id="841" r:id="rId588"/>
    <p:sldId id="842" r:id="rId589"/>
    <p:sldId id="843" r:id="rId590"/>
    <p:sldId id="844" r:id="rId591"/>
    <p:sldId id="845" r:id="rId592"/>
    <p:sldId id="846" r:id="rId593"/>
    <p:sldId id="847" r:id="rId594"/>
    <p:sldId id="848" r:id="rId595"/>
    <p:sldId id="849" r:id="rId596"/>
    <p:sldId id="850" r:id="rId597"/>
    <p:sldId id="851" r:id="rId598"/>
    <p:sldId id="852" r:id="rId599"/>
    <p:sldId id="853" r:id="rId600"/>
    <p:sldId id="854" r:id="rId601"/>
    <p:sldId id="855" r:id="rId602"/>
    <p:sldId id="856" r:id="rId603"/>
    <p:sldId id="857" r:id="rId604"/>
    <p:sldId id="858" r:id="rId605"/>
    <p:sldId id="859" r:id="rId606"/>
    <p:sldId id="860" r:id="rId607"/>
    <p:sldId id="861" r:id="rId608"/>
    <p:sldId id="862" r:id="rId609"/>
    <p:sldId id="863" r:id="rId610"/>
    <p:sldId id="864" r:id="rId611"/>
    <p:sldId id="865" r:id="rId612"/>
    <p:sldId id="866" r:id="rId613"/>
    <p:sldId id="867" r:id="rId614"/>
    <p:sldId id="868" r:id="rId615"/>
    <p:sldId id="869" r:id="rId616"/>
    <p:sldId id="870" r:id="rId617"/>
    <p:sldId id="871" r:id="rId618"/>
    <p:sldId id="872" r:id="rId619"/>
    <p:sldId id="873" r:id="rId620"/>
    <p:sldId id="874" r:id="rId621"/>
    <p:sldId id="875" r:id="rId622"/>
    <p:sldId id="876" r:id="rId623"/>
    <p:sldId id="877" r:id="rId624"/>
    <p:sldId id="878" r:id="rId625"/>
    <p:sldId id="879" r:id="rId626"/>
    <p:sldId id="880" r:id="rId627"/>
    <p:sldId id="881" r:id="rId628"/>
    <p:sldId id="882" r:id="rId629"/>
    <p:sldId id="883" r:id="rId630"/>
    <p:sldId id="884" r:id="rId631"/>
    <p:sldId id="885" r:id="rId632"/>
    <p:sldId id="886" r:id="rId633"/>
    <p:sldId id="887" r:id="rId634"/>
    <p:sldId id="888" r:id="rId635"/>
    <p:sldId id="889" r:id="rId636"/>
    <p:sldId id="890" r:id="rId637"/>
    <p:sldId id="891" r:id="rId638"/>
    <p:sldId id="892" r:id="rId639"/>
    <p:sldId id="893" r:id="rId640"/>
    <p:sldId id="894" r:id="rId641"/>
    <p:sldId id="895" r:id="rId642"/>
    <p:sldId id="896" r:id="rId643"/>
    <p:sldId id="897" r:id="rId644"/>
    <p:sldId id="898" r:id="rId645"/>
    <p:sldId id="899" r:id="rId646"/>
    <p:sldId id="900" r:id="rId647"/>
    <p:sldId id="901" r:id="rId648"/>
    <p:sldId id="902" r:id="rId649"/>
    <p:sldId id="903" r:id="rId650"/>
    <p:sldId id="904" r:id="rId651"/>
    <p:sldId id="905" r:id="rId652"/>
    <p:sldId id="906" r:id="rId653"/>
    <p:sldId id="907" r:id="rId654"/>
    <p:sldId id="908" r:id="rId655"/>
    <p:sldId id="909" r:id="rId656"/>
    <p:sldId id="910" r:id="rId657"/>
    <p:sldId id="911" r:id="rId658"/>
    <p:sldId id="912" r:id="rId659"/>
    <p:sldId id="913" r:id="rId660"/>
    <p:sldId id="914" r:id="rId661"/>
    <p:sldId id="915" r:id="rId662"/>
    <p:sldId id="916" r:id="rId663"/>
    <p:sldId id="917" r:id="rId664"/>
    <p:sldId id="918" r:id="rId665"/>
    <p:sldId id="919" r:id="rId666"/>
    <p:sldId id="920" r:id="rId667"/>
    <p:sldId id="921" r:id="rId668"/>
    <p:sldId id="922" r:id="rId669"/>
    <p:sldId id="923" r:id="rId670"/>
    <p:sldId id="924" r:id="rId671"/>
    <p:sldId id="925" r:id="rId672"/>
    <p:sldId id="926" r:id="rId673"/>
    <p:sldId id="927" r:id="rId674"/>
    <p:sldId id="928" r:id="rId675"/>
    <p:sldId id="929" r:id="rId676"/>
    <p:sldId id="930" r:id="rId677"/>
    <p:sldId id="931" r:id="rId67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slide" Target="slides/slide244.xml"/>
  <Relationship Id="rId247" Type="http://schemas.openxmlformats.org/officeDocument/2006/relationships/slide" Target="slides/slide245.xml"/>
  <Relationship Id="rId248" Type="http://schemas.openxmlformats.org/officeDocument/2006/relationships/slide" Target="slides/slide246.xml"/>
  <Relationship Id="rId249" Type="http://schemas.openxmlformats.org/officeDocument/2006/relationships/slide" Target="slides/slide247.xml"/>
  <Relationship Id="rId250" Type="http://schemas.openxmlformats.org/officeDocument/2006/relationships/slide" Target="slides/slide248.xml"/>
  <Relationship Id="rId251" Type="http://schemas.openxmlformats.org/officeDocument/2006/relationships/slide" Target="slides/slide249.xml"/>
  <Relationship Id="rId252" Type="http://schemas.openxmlformats.org/officeDocument/2006/relationships/slide" Target="slides/slide250.xml"/>
  <Relationship Id="rId253" Type="http://schemas.openxmlformats.org/officeDocument/2006/relationships/slide" Target="slides/slide251.xml"/>
  <Relationship Id="rId254" Type="http://schemas.openxmlformats.org/officeDocument/2006/relationships/slide" Target="slides/slide252.xml"/>
  <Relationship Id="rId255" Type="http://schemas.openxmlformats.org/officeDocument/2006/relationships/slide" Target="slides/slide253.xml"/>
  <Relationship Id="rId256" Type="http://schemas.openxmlformats.org/officeDocument/2006/relationships/slide" Target="slides/slide254.xml"/>
  <Relationship Id="rId257" Type="http://schemas.openxmlformats.org/officeDocument/2006/relationships/slide" Target="slides/slide255.xml"/>
  <Relationship Id="rId258" Type="http://schemas.openxmlformats.org/officeDocument/2006/relationships/slide" Target="slides/slide256.xml"/>
  <Relationship Id="rId259" Type="http://schemas.openxmlformats.org/officeDocument/2006/relationships/slide" Target="slides/slide257.xml"/>
  <Relationship Id="rId260" Type="http://schemas.openxmlformats.org/officeDocument/2006/relationships/slide" Target="slides/slide258.xml"/>
  <Relationship Id="rId261" Type="http://schemas.openxmlformats.org/officeDocument/2006/relationships/slide" Target="slides/slide259.xml"/>
  <Relationship Id="rId262" Type="http://schemas.openxmlformats.org/officeDocument/2006/relationships/slide" Target="slides/slide260.xml"/>
  <Relationship Id="rId263" Type="http://schemas.openxmlformats.org/officeDocument/2006/relationships/slide" Target="slides/slide261.xml"/>
  <Relationship Id="rId264" Type="http://schemas.openxmlformats.org/officeDocument/2006/relationships/slide" Target="slides/slide262.xml"/>
  <Relationship Id="rId265" Type="http://schemas.openxmlformats.org/officeDocument/2006/relationships/slide" Target="slides/slide263.xml"/>
  <Relationship Id="rId266" Type="http://schemas.openxmlformats.org/officeDocument/2006/relationships/slide" Target="slides/slide264.xml"/>
  <Relationship Id="rId267" Type="http://schemas.openxmlformats.org/officeDocument/2006/relationships/slide" Target="slides/slide265.xml"/>
  <Relationship Id="rId268" Type="http://schemas.openxmlformats.org/officeDocument/2006/relationships/slide" Target="slides/slide266.xml"/>
  <Relationship Id="rId269" Type="http://schemas.openxmlformats.org/officeDocument/2006/relationships/slide" Target="slides/slide267.xml"/>
  <Relationship Id="rId270" Type="http://schemas.openxmlformats.org/officeDocument/2006/relationships/slide" Target="slides/slide268.xml"/>
  <Relationship Id="rId271" Type="http://schemas.openxmlformats.org/officeDocument/2006/relationships/slide" Target="slides/slide269.xml"/>
  <Relationship Id="rId272" Type="http://schemas.openxmlformats.org/officeDocument/2006/relationships/slide" Target="slides/slide270.xml"/>
  <Relationship Id="rId273" Type="http://schemas.openxmlformats.org/officeDocument/2006/relationships/slide" Target="slides/slide271.xml"/>
  <Relationship Id="rId274" Type="http://schemas.openxmlformats.org/officeDocument/2006/relationships/slide" Target="slides/slide272.xml"/>
  <Relationship Id="rId275" Type="http://schemas.openxmlformats.org/officeDocument/2006/relationships/slide" Target="slides/slide273.xml"/>
  <Relationship Id="rId276" Type="http://schemas.openxmlformats.org/officeDocument/2006/relationships/slide" Target="slides/slide274.xml"/>
  <Relationship Id="rId277" Type="http://schemas.openxmlformats.org/officeDocument/2006/relationships/slide" Target="slides/slide275.xml"/>
  <Relationship Id="rId278" Type="http://schemas.openxmlformats.org/officeDocument/2006/relationships/slide" Target="slides/slide276.xml"/>
  <Relationship Id="rId279" Type="http://schemas.openxmlformats.org/officeDocument/2006/relationships/slide" Target="slides/slide277.xml"/>
  <Relationship Id="rId280" Type="http://schemas.openxmlformats.org/officeDocument/2006/relationships/slide" Target="slides/slide278.xml"/>
  <Relationship Id="rId281" Type="http://schemas.openxmlformats.org/officeDocument/2006/relationships/slide" Target="slides/slide279.xml"/>
  <Relationship Id="rId282" Type="http://schemas.openxmlformats.org/officeDocument/2006/relationships/slide" Target="slides/slide280.xml"/>
  <Relationship Id="rId283" Type="http://schemas.openxmlformats.org/officeDocument/2006/relationships/slide" Target="slides/slide281.xml"/>
  <Relationship Id="rId284" Type="http://schemas.openxmlformats.org/officeDocument/2006/relationships/slide" Target="slides/slide282.xml"/>
  <Relationship Id="rId285" Type="http://schemas.openxmlformats.org/officeDocument/2006/relationships/slide" Target="slides/slide283.xml"/>
  <Relationship Id="rId286" Type="http://schemas.openxmlformats.org/officeDocument/2006/relationships/slide" Target="slides/slide284.xml"/>
  <Relationship Id="rId287" Type="http://schemas.openxmlformats.org/officeDocument/2006/relationships/slide" Target="slides/slide285.xml"/>
  <Relationship Id="rId288" Type="http://schemas.openxmlformats.org/officeDocument/2006/relationships/slide" Target="slides/slide286.xml"/>
  <Relationship Id="rId289" Type="http://schemas.openxmlformats.org/officeDocument/2006/relationships/slide" Target="slides/slide287.xml"/>
  <Relationship Id="rId290" Type="http://schemas.openxmlformats.org/officeDocument/2006/relationships/slide" Target="slides/slide288.xml"/>
  <Relationship Id="rId291" Type="http://schemas.openxmlformats.org/officeDocument/2006/relationships/slide" Target="slides/slide289.xml"/>
  <Relationship Id="rId292" Type="http://schemas.openxmlformats.org/officeDocument/2006/relationships/slide" Target="slides/slide290.xml"/>
  <Relationship Id="rId293" Type="http://schemas.openxmlformats.org/officeDocument/2006/relationships/slide" Target="slides/slide291.xml"/>
  <Relationship Id="rId294" Type="http://schemas.openxmlformats.org/officeDocument/2006/relationships/slide" Target="slides/slide292.xml"/>
  <Relationship Id="rId295" Type="http://schemas.openxmlformats.org/officeDocument/2006/relationships/slide" Target="slides/slide293.xml"/>
  <Relationship Id="rId296" Type="http://schemas.openxmlformats.org/officeDocument/2006/relationships/slide" Target="slides/slide294.xml"/>
  <Relationship Id="rId297" Type="http://schemas.openxmlformats.org/officeDocument/2006/relationships/slide" Target="slides/slide295.xml"/>
  <Relationship Id="rId298" Type="http://schemas.openxmlformats.org/officeDocument/2006/relationships/slide" Target="slides/slide296.xml"/>
  <Relationship Id="rId299" Type="http://schemas.openxmlformats.org/officeDocument/2006/relationships/slide" Target="slides/slide297.xml"/>
  <Relationship Id="rId300" Type="http://schemas.openxmlformats.org/officeDocument/2006/relationships/slide" Target="slides/slide298.xml"/>
  <Relationship Id="rId301" Type="http://schemas.openxmlformats.org/officeDocument/2006/relationships/slide" Target="slides/slide299.xml"/>
  <Relationship Id="rId302" Type="http://schemas.openxmlformats.org/officeDocument/2006/relationships/slide" Target="slides/slide300.xml"/>
  <Relationship Id="rId303" Type="http://schemas.openxmlformats.org/officeDocument/2006/relationships/slide" Target="slides/slide301.xml"/>
  <Relationship Id="rId304" Type="http://schemas.openxmlformats.org/officeDocument/2006/relationships/slide" Target="slides/slide302.xml"/>
  <Relationship Id="rId305" Type="http://schemas.openxmlformats.org/officeDocument/2006/relationships/slide" Target="slides/slide303.xml"/>
  <Relationship Id="rId306" Type="http://schemas.openxmlformats.org/officeDocument/2006/relationships/slide" Target="slides/slide304.xml"/>
  <Relationship Id="rId307" Type="http://schemas.openxmlformats.org/officeDocument/2006/relationships/slide" Target="slides/slide305.xml"/>
  <Relationship Id="rId308" Type="http://schemas.openxmlformats.org/officeDocument/2006/relationships/slide" Target="slides/slide306.xml"/>
  <Relationship Id="rId309" Type="http://schemas.openxmlformats.org/officeDocument/2006/relationships/slide" Target="slides/slide307.xml"/>
  <Relationship Id="rId310" Type="http://schemas.openxmlformats.org/officeDocument/2006/relationships/slide" Target="slides/slide308.xml"/>
  <Relationship Id="rId311" Type="http://schemas.openxmlformats.org/officeDocument/2006/relationships/slide" Target="slides/slide309.xml"/>
  <Relationship Id="rId312" Type="http://schemas.openxmlformats.org/officeDocument/2006/relationships/slide" Target="slides/slide310.xml"/>
  <Relationship Id="rId313" Type="http://schemas.openxmlformats.org/officeDocument/2006/relationships/slide" Target="slides/slide311.xml"/>
  <Relationship Id="rId314" Type="http://schemas.openxmlformats.org/officeDocument/2006/relationships/slide" Target="slides/slide312.xml"/>
  <Relationship Id="rId315" Type="http://schemas.openxmlformats.org/officeDocument/2006/relationships/slide" Target="slides/slide313.xml"/>
  <Relationship Id="rId316" Type="http://schemas.openxmlformats.org/officeDocument/2006/relationships/slide" Target="slides/slide314.xml"/>
  <Relationship Id="rId317" Type="http://schemas.openxmlformats.org/officeDocument/2006/relationships/slide" Target="slides/slide315.xml"/>
  <Relationship Id="rId318" Type="http://schemas.openxmlformats.org/officeDocument/2006/relationships/slide" Target="slides/slide316.xml"/>
  <Relationship Id="rId319" Type="http://schemas.openxmlformats.org/officeDocument/2006/relationships/slide" Target="slides/slide317.xml"/>
  <Relationship Id="rId320" Type="http://schemas.openxmlformats.org/officeDocument/2006/relationships/slide" Target="slides/slide318.xml"/>
  <Relationship Id="rId321" Type="http://schemas.openxmlformats.org/officeDocument/2006/relationships/slide" Target="slides/slide319.xml"/>
  <Relationship Id="rId322" Type="http://schemas.openxmlformats.org/officeDocument/2006/relationships/slide" Target="slides/slide320.xml"/>
  <Relationship Id="rId323" Type="http://schemas.openxmlformats.org/officeDocument/2006/relationships/slide" Target="slides/slide321.xml"/>
  <Relationship Id="rId324" Type="http://schemas.openxmlformats.org/officeDocument/2006/relationships/slide" Target="slides/slide322.xml"/>
  <Relationship Id="rId325" Type="http://schemas.openxmlformats.org/officeDocument/2006/relationships/slide" Target="slides/slide323.xml"/>
  <Relationship Id="rId326" Type="http://schemas.openxmlformats.org/officeDocument/2006/relationships/slide" Target="slides/slide324.xml"/>
  <Relationship Id="rId327" Type="http://schemas.openxmlformats.org/officeDocument/2006/relationships/slide" Target="slides/slide325.xml"/>
  <Relationship Id="rId328" Type="http://schemas.openxmlformats.org/officeDocument/2006/relationships/slide" Target="slides/slide326.xml"/>
  <Relationship Id="rId329" Type="http://schemas.openxmlformats.org/officeDocument/2006/relationships/slide" Target="slides/slide327.xml"/>
  <Relationship Id="rId330" Type="http://schemas.openxmlformats.org/officeDocument/2006/relationships/slide" Target="slides/slide328.xml"/>
  <Relationship Id="rId331" Type="http://schemas.openxmlformats.org/officeDocument/2006/relationships/slide" Target="slides/slide329.xml"/>
  <Relationship Id="rId332" Type="http://schemas.openxmlformats.org/officeDocument/2006/relationships/slide" Target="slides/slide330.xml"/>
  <Relationship Id="rId333" Type="http://schemas.openxmlformats.org/officeDocument/2006/relationships/slide" Target="slides/slide331.xml"/>
  <Relationship Id="rId334" Type="http://schemas.openxmlformats.org/officeDocument/2006/relationships/slide" Target="slides/slide332.xml"/>
  <Relationship Id="rId335" Type="http://schemas.openxmlformats.org/officeDocument/2006/relationships/slide" Target="slides/slide333.xml"/>
  <Relationship Id="rId336" Type="http://schemas.openxmlformats.org/officeDocument/2006/relationships/slide" Target="slides/slide334.xml"/>
  <Relationship Id="rId337" Type="http://schemas.openxmlformats.org/officeDocument/2006/relationships/slide" Target="slides/slide335.xml"/>
  <Relationship Id="rId338" Type="http://schemas.openxmlformats.org/officeDocument/2006/relationships/slide" Target="slides/slide336.xml"/>
  <Relationship Id="rId339" Type="http://schemas.openxmlformats.org/officeDocument/2006/relationships/slide" Target="slides/slide337.xml"/>
  <Relationship Id="rId340" Type="http://schemas.openxmlformats.org/officeDocument/2006/relationships/slide" Target="slides/slide338.xml"/>
  <Relationship Id="rId341" Type="http://schemas.openxmlformats.org/officeDocument/2006/relationships/slide" Target="slides/slide339.xml"/>
  <Relationship Id="rId342" Type="http://schemas.openxmlformats.org/officeDocument/2006/relationships/slide" Target="slides/slide340.xml"/>
  <Relationship Id="rId343" Type="http://schemas.openxmlformats.org/officeDocument/2006/relationships/slide" Target="slides/slide341.xml"/>
  <Relationship Id="rId344" Type="http://schemas.openxmlformats.org/officeDocument/2006/relationships/slide" Target="slides/slide342.xml"/>
  <Relationship Id="rId345" Type="http://schemas.openxmlformats.org/officeDocument/2006/relationships/slide" Target="slides/slide343.xml"/>
  <Relationship Id="rId346" Type="http://schemas.openxmlformats.org/officeDocument/2006/relationships/slide" Target="slides/slide344.xml"/>
  <Relationship Id="rId347" Type="http://schemas.openxmlformats.org/officeDocument/2006/relationships/slide" Target="slides/slide345.xml"/>
  <Relationship Id="rId348" Type="http://schemas.openxmlformats.org/officeDocument/2006/relationships/slide" Target="slides/slide346.xml"/>
  <Relationship Id="rId349" Type="http://schemas.openxmlformats.org/officeDocument/2006/relationships/slide" Target="slides/slide347.xml"/>
  <Relationship Id="rId350" Type="http://schemas.openxmlformats.org/officeDocument/2006/relationships/slide" Target="slides/slide348.xml"/>
  <Relationship Id="rId351" Type="http://schemas.openxmlformats.org/officeDocument/2006/relationships/slide" Target="slides/slide349.xml"/>
  <Relationship Id="rId352" Type="http://schemas.openxmlformats.org/officeDocument/2006/relationships/slide" Target="slides/slide350.xml"/>
  <Relationship Id="rId353" Type="http://schemas.openxmlformats.org/officeDocument/2006/relationships/slide" Target="slides/slide351.xml"/>
  <Relationship Id="rId354" Type="http://schemas.openxmlformats.org/officeDocument/2006/relationships/slide" Target="slides/slide352.xml"/>
  <Relationship Id="rId355" Type="http://schemas.openxmlformats.org/officeDocument/2006/relationships/slide" Target="slides/slide353.xml"/>
  <Relationship Id="rId356" Type="http://schemas.openxmlformats.org/officeDocument/2006/relationships/slide" Target="slides/slide354.xml"/>
  <Relationship Id="rId357" Type="http://schemas.openxmlformats.org/officeDocument/2006/relationships/slide" Target="slides/slide355.xml"/>
  <Relationship Id="rId358" Type="http://schemas.openxmlformats.org/officeDocument/2006/relationships/slide" Target="slides/slide356.xml"/>
  <Relationship Id="rId359" Type="http://schemas.openxmlformats.org/officeDocument/2006/relationships/slide" Target="slides/slide357.xml"/>
  <Relationship Id="rId360" Type="http://schemas.openxmlformats.org/officeDocument/2006/relationships/slide" Target="slides/slide358.xml"/>
  <Relationship Id="rId361" Type="http://schemas.openxmlformats.org/officeDocument/2006/relationships/slide" Target="slides/slide359.xml"/>
  <Relationship Id="rId362" Type="http://schemas.openxmlformats.org/officeDocument/2006/relationships/slide" Target="slides/slide360.xml"/>
  <Relationship Id="rId363" Type="http://schemas.openxmlformats.org/officeDocument/2006/relationships/slide" Target="slides/slide361.xml"/>
  <Relationship Id="rId364" Type="http://schemas.openxmlformats.org/officeDocument/2006/relationships/slide" Target="slides/slide362.xml"/>
  <Relationship Id="rId365" Type="http://schemas.openxmlformats.org/officeDocument/2006/relationships/slide" Target="slides/slide363.xml"/>
  <Relationship Id="rId366" Type="http://schemas.openxmlformats.org/officeDocument/2006/relationships/slide" Target="slides/slide364.xml"/>
  <Relationship Id="rId367" Type="http://schemas.openxmlformats.org/officeDocument/2006/relationships/slide" Target="slides/slide365.xml"/>
  <Relationship Id="rId368" Type="http://schemas.openxmlformats.org/officeDocument/2006/relationships/slide" Target="slides/slide366.xml"/>
  <Relationship Id="rId369" Type="http://schemas.openxmlformats.org/officeDocument/2006/relationships/slide" Target="slides/slide367.xml"/>
  <Relationship Id="rId370" Type="http://schemas.openxmlformats.org/officeDocument/2006/relationships/slide" Target="slides/slide368.xml"/>
  <Relationship Id="rId371" Type="http://schemas.openxmlformats.org/officeDocument/2006/relationships/slide" Target="slides/slide369.xml"/>
  <Relationship Id="rId372" Type="http://schemas.openxmlformats.org/officeDocument/2006/relationships/slide" Target="slides/slide370.xml"/>
  <Relationship Id="rId373" Type="http://schemas.openxmlformats.org/officeDocument/2006/relationships/slide" Target="slides/slide371.xml"/>
  <Relationship Id="rId374" Type="http://schemas.openxmlformats.org/officeDocument/2006/relationships/slide" Target="slides/slide372.xml"/>
  <Relationship Id="rId375" Type="http://schemas.openxmlformats.org/officeDocument/2006/relationships/slide" Target="slides/slide373.xml"/>
  <Relationship Id="rId376" Type="http://schemas.openxmlformats.org/officeDocument/2006/relationships/slide" Target="slides/slide374.xml"/>
  <Relationship Id="rId377" Type="http://schemas.openxmlformats.org/officeDocument/2006/relationships/slide" Target="slides/slide375.xml"/>
  <Relationship Id="rId378" Type="http://schemas.openxmlformats.org/officeDocument/2006/relationships/slide" Target="slides/slide376.xml"/>
  <Relationship Id="rId379" Type="http://schemas.openxmlformats.org/officeDocument/2006/relationships/slide" Target="slides/slide377.xml"/>
  <Relationship Id="rId380" Type="http://schemas.openxmlformats.org/officeDocument/2006/relationships/slide" Target="slides/slide378.xml"/>
  <Relationship Id="rId381" Type="http://schemas.openxmlformats.org/officeDocument/2006/relationships/slide" Target="slides/slide379.xml"/>
  <Relationship Id="rId382" Type="http://schemas.openxmlformats.org/officeDocument/2006/relationships/slide" Target="slides/slide380.xml"/>
  <Relationship Id="rId383" Type="http://schemas.openxmlformats.org/officeDocument/2006/relationships/slide" Target="slides/slide381.xml"/>
  <Relationship Id="rId384" Type="http://schemas.openxmlformats.org/officeDocument/2006/relationships/slide" Target="slides/slide382.xml"/>
  <Relationship Id="rId385" Type="http://schemas.openxmlformats.org/officeDocument/2006/relationships/slide" Target="slides/slide383.xml"/>
  <Relationship Id="rId386" Type="http://schemas.openxmlformats.org/officeDocument/2006/relationships/slide" Target="slides/slide384.xml"/>
  <Relationship Id="rId387" Type="http://schemas.openxmlformats.org/officeDocument/2006/relationships/slide" Target="slides/slide385.xml"/>
  <Relationship Id="rId388" Type="http://schemas.openxmlformats.org/officeDocument/2006/relationships/slide" Target="slides/slide386.xml"/>
  <Relationship Id="rId389" Type="http://schemas.openxmlformats.org/officeDocument/2006/relationships/slide" Target="slides/slide387.xml"/>
  <Relationship Id="rId390" Type="http://schemas.openxmlformats.org/officeDocument/2006/relationships/slide" Target="slides/slide388.xml"/>
  <Relationship Id="rId391" Type="http://schemas.openxmlformats.org/officeDocument/2006/relationships/slide" Target="slides/slide389.xml"/>
  <Relationship Id="rId392" Type="http://schemas.openxmlformats.org/officeDocument/2006/relationships/slide" Target="slides/slide390.xml"/>
  <Relationship Id="rId393" Type="http://schemas.openxmlformats.org/officeDocument/2006/relationships/slide" Target="slides/slide391.xml"/>
  <Relationship Id="rId394" Type="http://schemas.openxmlformats.org/officeDocument/2006/relationships/slide" Target="slides/slide392.xml"/>
  <Relationship Id="rId395" Type="http://schemas.openxmlformats.org/officeDocument/2006/relationships/slide" Target="slides/slide393.xml"/>
  <Relationship Id="rId396" Type="http://schemas.openxmlformats.org/officeDocument/2006/relationships/slide" Target="slides/slide394.xml"/>
  <Relationship Id="rId397" Type="http://schemas.openxmlformats.org/officeDocument/2006/relationships/slide" Target="slides/slide395.xml"/>
  <Relationship Id="rId398" Type="http://schemas.openxmlformats.org/officeDocument/2006/relationships/slide" Target="slides/slide396.xml"/>
  <Relationship Id="rId399" Type="http://schemas.openxmlformats.org/officeDocument/2006/relationships/slide" Target="slides/slide397.xml"/>
  <Relationship Id="rId400" Type="http://schemas.openxmlformats.org/officeDocument/2006/relationships/slide" Target="slides/slide398.xml"/>
  <Relationship Id="rId401" Type="http://schemas.openxmlformats.org/officeDocument/2006/relationships/slide" Target="slides/slide399.xml"/>
  <Relationship Id="rId402" Type="http://schemas.openxmlformats.org/officeDocument/2006/relationships/slide" Target="slides/slide400.xml"/>
  <Relationship Id="rId403" Type="http://schemas.openxmlformats.org/officeDocument/2006/relationships/slide" Target="slides/slide401.xml"/>
  <Relationship Id="rId404" Type="http://schemas.openxmlformats.org/officeDocument/2006/relationships/slide" Target="slides/slide402.xml"/>
  <Relationship Id="rId405" Type="http://schemas.openxmlformats.org/officeDocument/2006/relationships/slide" Target="slides/slide403.xml"/>
  <Relationship Id="rId406" Type="http://schemas.openxmlformats.org/officeDocument/2006/relationships/slide" Target="slides/slide404.xml"/>
  <Relationship Id="rId407" Type="http://schemas.openxmlformats.org/officeDocument/2006/relationships/slide" Target="slides/slide405.xml"/>
  <Relationship Id="rId408" Type="http://schemas.openxmlformats.org/officeDocument/2006/relationships/slide" Target="slides/slide406.xml"/>
  <Relationship Id="rId409" Type="http://schemas.openxmlformats.org/officeDocument/2006/relationships/slide" Target="slides/slide407.xml"/>
  <Relationship Id="rId410" Type="http://schemas.openxmlformats.org/officeDocument/2006/relationships/slide" Target="slides/slide408.xml"/>
  <Relationship Id="rId411" Type="http://schemas.openxmlformats.org/officeDocument/2006/relationships/slide" Target="slides/slide409.xml"/>
  <Relationship Id="rId412" Type="http://schemas.openxmlformats.org/officeDocument/2006/relationships/slide" Target="slides/slide410.xml"/>
  <Relationship Id="rId413" Type="http://schemas.openxmlformats.org/officeDocument/2006/relationships/slide" Target="slides/slide411.xml"/>
  <Relationship Id="rId414" Type="http://schemas.openxmlformats.org/officeDocument/2006/relationships/slide" Target="slides/slide412.xml"/>
  <Relationship Id="rId415" Type="http://schemas.openxmlformats.org/officeDocument/2006/relationships/slide" Target="slides/slide413.xml"/>
  <Relationship Id="rId416" Type="http://schemas.openxmlformats.org/officeDocument/2006/relationships/slide" Target="slides/slide414.xml"/>
  <Relationship Id="rId417" Type="http://schemas.openxmlformats.org/officeDocument/2006/relationships/slide" Target="slides/slide415.xml"/>
  <Relationship Id="rId418" Type="http://schemas.openxmlformats.org/officeDocument/2006/relationships/slide" Target="slides/slide416.xml"/>
  <Relationship Id="rId419" Type="http://schemas.openxmlformats.org/officeDocument/2006/relationships/slide" Target="slides/slide417.xml"/>
  <Relationship Id="rId420" Type="http://schemas.openxmlformats.org/officeDocument/2006/relationships/slide" Target="slides/slide418.xml"/>
  <Relationship Id="rId421" Type="http://schemas.openxmlformats.org/officeDocument/2006/relationships/slide" Target="slides/slide419.xml"/>
  <Relationship Id="rId422" Type="http://schemas.openxmlformats.org/officeDocument/2006/relationships/slide" Target="slides/slide420.xml"/>
  <Relationship Id="rId423" Type="http://schemas.openxmlformats.org/officeDocument/2006/relationships/slide" Target="slides/slide421.xml"/>
  <Relationship Id="rId424" Type="http://schemas.openxmlformats.org/officeDocument/2006/relationships/slide" Target="slides/slide422.xml"/>
  <Relationship Id="rId425" Type="http://schemas.openxmlformats.org/officeDocument/2006/relationships/slide" Target="slides/slide423.xml"/>
  <Relationship Id="rId426" Type="http://schemas.openxmlformats.org/officeDocument/2006/relationships/slide" Target="slides/slide424.xml"/>
  <Relationship Id="rId427" Type="http://schemas.openxmlformats.org/officeDocument/2006/relationships/slide" Target="slides/slide425.xml"/>
  <Relationship Id="rId428" Type="http://schemas.openxmlformats.org/officeDocument/2006/relationships/slide" Target="slides/slide426.xml"/>
  <Relationship Id="rId429" Type="http://schemas.openxmlformats.org/officeDocument/2006/relationships/slide" Target="slides/slide427.xml"/>
  <Relationship Id="rId430" Type="http://schemas.openxmlformats.org/officeDocument/2006/relationships/slide" Target="slides/slide428.xml"/>
  <Relationship Id="rId431" Type="http://schemas.openxmlformats.org/officeDocument/2006/relationships/slide" Target="slides/slide429.xml"/>
  <Relationship Id="rId432" Type="http://schemas.openxmlformats.org/officeDocument/2006/relationships/slide" Target="slides/slide430.xml"/>
  <Relationship Id="rId433" Type="http://schemas.openxmlformats.org/officeDocument/2006/relationships/slide" Target="slides/slide431.xml"/>
  <Relationship Id="rId434" Type="http://schemas.openxmlformats.org/officeDocument/2006/relationships/slide" Target="slides/slide432.xml"/>
  <Relationship Id="rId435" Type="http://schemas.openxmlformats.org/officeDocument/2006/relationships/slide" Target="slides/slide433.xml"/>
  <Relationship Id="rId436" Type="http://schemas.openxmlformats.org/officeDocument/2006/relationships/slide" Target="slides/slide434.xml"/>
  <Relationship Id="rId437" Type="http://schemas.openxmlformats.org/officeDocument/2006/relationships/slide" Target="slides/slide435.xml"/>
  <Relationship Id="rId438" Type="http://schemas.openxmlformats.org/officeDocument/2006/relationships/slide" Target="slides/slide436.xml"/>
  <Relationship Id="rId439" Type="http://schemas.openxmlformats.org/officeDocument/2006/relationships/slide" Target="slides/slide437.xml"/>
  <Relationship Id="rId440" Type="http://schemas.openxmlformats.org/officeDocument/2006/relationships/slide" Target="slides/slide438.xml"/>
  <Relationship Id="rId441" Type="http://schemas.openxmlformats.org/officeDocument/2006/relationships/slide" Target="slides/slide439.xml"/>
  <Relationship Id="rId442" Type="http://schemas.openxmlformats.org/officeDocument/2006/relationships/slide" Target="slides/slide440.xml"/>
  <Relationship Id="rId443" Type="http://schemas.openxmlformats.org/officeDocument/2006/relationships/slide" Target="slides/slide441.xml"/>
  <Relationship Id="rId444" Type="http://schemas.openxmlformats.org/officeDocument/2006/relationships/slide" Target="slides/slide442.xml"/>
  <Relationship Id="rId445" Type="http://schemas.openxmlformats.org/officeDocument/2006/relationships/slide" Target="slides/slide443.xml"/>
  <Relationship Id="rId446" Type="http://schemas.openxmlformats.org/officeDocument/2006/relationships/slide" Target="slides/slide444.xml"/>
  <Relationship Id="rId447" Type="http://schemas.openxmlformats.org/officeDocument/2006/relationships/slide" Target="slides/slide445.xml"/>
  <Relationship Id="rId448" Type="http://schemas.openxmlformats.org/officeDocument/2006/relationships/slide" Target="slides/slide446.xml"/>
  <Relationship Id="rId449" Type="http://schemas.openxmlformats.org/officeDocument/2006/relationships/slide" Target="slides/slide447.xml"/>
  <Relationship Id="rId450" Type="http://schemas.openxmlformats.org/officeDocument/2006/relationships/slide" Target="slides/slide448.xml"/>
  <Relationship Id="rId451" Type="http://schemas.openxmlformats.org/officeDocument/2006/relationships/slide" Target="slides/slide449.xml"/>
  <Relationship Id="rId452" Type="http://schemas.openxmlformats.org/officeDocument/2006/relationships/slide" Target="slides/slide450.xml"/>
  <Relationship Id="rId453" Type="http://schemas.openxmlformats.org/officeDocument/2006/relationships/slide" Target="slides/slide451.xml"/>
  <Relationship Id="rId454" Type="http://schemas.openxmlformats.org/officeDocument/2006/relationships/slide" Target="slides/slide452.xml"/>
  <Relationship Id="rId455" Type="http://schemas.openxmlformats.org/officeDocument/2006/relationships/slide" Target="slides/slide453.xml"/>
  <Relationship Id="rId456" Type="http://schemas.openxmlformats.org/officeDocument/2006/relationships/slide" Target="slides/slide454.xml"/>
  <Relationship Id="rId457" Type="http://schemas.openxmlformats.org/officeDocument/2006/relationships/slide" Target="slides/slide455.xml"/>
  <Relationship Id="rId458" Type="http://schemas.openxmlformats.org/officeDocument/2006/relationships/slide" Target="slides/slide456.xml"/>
  <Relationship Id="rId459" Type="http://schemas.openxmlformats.org/officeDocument/2006/relationships/slide" Target="slides/slide457.xml"/>
  <Relationship Id="rId460" Type="http://schemas.openxmlformats.org/officeDocument/2006/relationships/slide" Target="slides/slide458.xml"/>
  <Relationship Id="rId461" Type="http://schemas.openxmlformats.org/officeDocument/2006/relationships/slide" Target="slides/slide459.xml"/>
  <Relationship Id="rId462" Type="http://schemas.openxmlformats.org/officeDocument/2006/relationships/slide" Target="slides/slide460.xml"/>
  <Relationship Id="rId463" Type="http://schemas.openxmlformats.org/officeDocument/2006/relationships/slide" Target="slides/slide461.xml"/>
  <Relationship Id="rId464" Type="http://schemas.openxmlformats.org/officeDocument/2006/relationships/slide" Target="slides/slide462.xml"/>
  <Relationship Id="rId465" Type="http://schemas.openxmlformats.org/officeDocument/2006/relationships/slide" Target="slides/slide463.xml"/>
  <Relationship Id="rId466" Type="http://schemas.openxmlformats.org/officeDocument/2006/relationships/slide" Target="slides/slide464.xml"/>
  <Relationship Id="rId467" Type="http://schemas.openxmlformats.org/officeDocument/2006/relationships/slide" Target="slides/slide465.xml"/>
  <Relationship Id="rId468" Type="http://schemas.openxmlformats.org/officeDocument/2006/relationships/slide" Target="slides/slide466.xml"/>
  <Relationship Id="rId469" Type="http://schemas.openxmlformats.org/officeDocument/2006/relationships/slide" Target="slides/slide467.xml"/>
  <Relationship Id="rId470" Type="http://schemas.openxmlformats.org/officeDocument/2006/relationships/slide" Target="slides/slide468.xml"/>
  <Relationship Id="rId471" Type="http://schemas.openxmlformats.org/officeDocument/2006/relationships/slide" Target="slides/slide469.xml"/>
  <Relationship Id="rId472" Type="http://schemas.openxmlformats.org/officeDocument/2006/relationships/slide" Target="slides/slide470.xml"/>
  <Relationship Id="rId473" Type="http://schemas.openxmlformats.org/officeDocument/2006/relationships/slide" Target="slides/slide471.xml"/>
  <Relationship Id="rId474" Type="http://schemas.openxmlformats.org/officeDocument/2006/relationships/slide" Target="slides/slide472.xml"/>
  <Relationship Id="rId475" Type="http://schemas.openxmlformats.org/officeDocument/2006/relationships/slide" Target="slides/slide473.xml"/>
  <Relationship Id="rId476" Type="http://schemas.openxmlformats.org/officeDocument/2006/relationships/slide" Target="slides/slide474.xml"/>
  <Relationship Id="rId477" Type="http://schemas.openxmlformats.org/officeDocument/2006/relationships/slide" Target="slides/slide475.xml"/>
  <Relationship Id="rId478" Type="http://schemas.openxmlformats.org/officeDocument/2006/relationships/slide" Target="slides/slide476.xml"/>
  <Relationship Id="rId479" Type="http://schemas.openxmlformats.org/officeDocument/2006/relationships/slide" Target="slides/slide477.xml"/>
  <Relationship Id="rId480" Type="http://schemas.openxmlformats.org/officeDocument/2006/relationships/slide" Target="slides/slide478.xml"/>
  <Relationship Id="rId481" Type="http://schemas.openxmlformats.org/officeDocument/2006/relationships/slide" Target="slides/slide479.xml"/>
  <Relationship Id="rId482" Type="http://schemas.openxmlformats.org/officeDocument/2006/relationships/slide" Target="slides/slide480.xml"/>
  <Relationship Id="rId483" Type="http://schemas.openxmlformats.org/officeDocument/2006/relationships/slide" Target="slides/slide481.xml"/>
  <Relationship Id="rId484" Type="http://schemas.openxmlformats.org/officeDocument/2006/relationships/slide" Target="slides/slide482.xml"/>
  <Relationship Id="rId485" Type="http://schemas.openxmlformats.org/officeDocument/2006/relationships/slide" Target="slides/slide483.xml"/>
  <Relationship Id="rId486" Type="http://schemas.openxmlformats.org/officeDocument/2006/relationships/slide" Target="slides/slide484.xml"/>
  <Relationship Id="rId487" Type="http://schemas.openxmlformats.org/officeDocument/2006/relationships/slide" Target="slides/slide485.xml"/>
  <Relationship Id="rId488" Type="http://schemas.openxmlformats.org/officeDocument/2006/relationships/slide" Target="slides/slide486.xml"/>
  <Relationship Id="rId489" Type="http://schemas.openxmlformats.org/officeDocument/2006/relationships/slide" Target="slides/slide487.xml"/>
  <Relationship Id="rId490" Type="http://schemas.openxmlformats.org/officeDocument/2006/relationships/slide" Target="slides/slide488.xml"/>
  <Relationship Id="rId491" Type="http://schemas.openxmlformats.org/officeDocument/2006/relationships/slide" Target="slides/slide489.xml"/>
  <Relationship Id="rId492" Type="http://schemas.openxmlformats.org/officeDocument/2006/relationships/slide" Target="slides/slide490.xml"/>
  <Relationship Id="rId493" Type="http://schemas.openxmlformats.org/officeDocument/2006/relationships/slide" Target="slides/slide491.xml"/>
  <Relationship Id="rId494" Type="http://schemas.openxmlformats.org/officeDocument/2006/relationships/slide" Target="slides/slide492.xml"/>
  <Relationship Id="rId495" Type="http://schemas.openxmlformats.org/officeDocument/2006/relationships/slide" Target="slides/slide493.xml"/>
  <Relationship Id="rId496" Type="http://schemas.openxmlformats.org/officeDocument/2006/relationships/slide" Target="slides/slide494.xml"/>
  <Relationship Id="rId497" Type="http://schemas.openxmlformats.org/officeDocument/2006/relationships/slide" Target="slides/slide495.xml"/>
  <Relationship Id="rId498" Type="http://schemas.openxmlformats.org/officeDocument/2006/relationships/slide" Target="slides/slide496.xml"/>
  <Relationship Id="rId499" Type="http://schemas.openxmlformats.org/officeDocument/2006/relationships/slide" Target="slides/slide497.xml"/>
  <Relationship Id="rId500" Type="http://schemas.openxmlformats.org/officeDocument/2006/relationships/slide" Target="slides/slide498.xml"/>
  <Relationship Id="rId501" Type="http://schemas.openxmlformats.org/officeDocument/2006/relationships/slide" Target="slides/slide499.xml"/>
  <Relationship Id="rId502" Type="http://schemas.openxmlformats.org/officeDocument/2006/relationships/slide" Target="slides/slide500.xml"/>
  <Relationship Id="rId503" Type="http://schemas.openxmlformats.org/officeDocument/2006/relationships/slide" Target="slides/slide501.xml"/>
  <Relationship Id="rId504" Type="http://schemas.openxmlformats.org/officeDocument/2006/relationships/slide" Target="slides/slide502.xml"/>
  <Relationship Id="rId505" Type="http://schemas.openxmlformats.org/officeDocument/2006/relationships/slide" Target="slides/slide503.xml"/>
  <Relationship Id="rId506" Type="http://schemas.openxmlformats.org/officeDocument/2006/relationships/slide" Target="slides/slide504.xml"/>
  <Relationship Id="rId507" Type="http://schemas.openxmlformats.org/officeDocument/2006/relationships/slide" Target="slides/slide505.xml"/>
  <Relationship Id="rId508" Type="http://schemas.openxmlformats.org/officeDocument/2006/relationships/slide" Target="slides/slide506.xml"/>
  <Relationship Id="rId509" Type="http://schemas.openxmlformats.org/officeDocument/2006/relationships/slide" Target="slides/slide507.xml"/>
  <Relationship Id="rId510" Type="http://schemas.openxmlformats.org/officeDocument/2006/relationships/slide" Target="slides/slide508.xml"/>
  <Relationship Id="rId511" Type="http://schemas.openxmlformats.org/officeDocument/2006/relationships/slide" Target="slides/slide509.xml"/>
  <Relationship Id="rId512" Type="http://schemas.openxmlformats.org/officeDocument/2006/relationships/slide" Target="slides/slide510.xml"/>
  <Relationship Id="rId513" Type="http://schemas.openxmlformats.org/officeDocument/2006/relationships/slide" Target="slides/slide511.xml"/>
  <Relationship Id="rId514" Type="http://schemas.openxmlformats.org/officeDocument/2006/relationships/slide" Target="slides/slide512.xml"/>
  <Relationship Id="rId515" Type="http://schemas.openxmlformats.org/officeDocument/2006/relationships/slide" Target="slides/slide513.xml"/>
  <Relationship Id="rId516" Type="http://schemas.openxmlformats.org/officeDocument/2006/relationships/slide" Target="slides/slide514.xml"/>
  <Relationship Id="rId517" Type="http://schemas.openxmlformats.org/officeDocument/2006/relationships/slide" Target="slides/slide515.xml"/>
  <Relationship Id="rId518" Type="http://schemas.openxmlformats.org/officeDocument/2006/relationships/slide" Target="slides/slide516.xml"/>
  <Relationship Id="rId519" Type="http://schemas.openxmlformats.org/officeDocument/2006/relationships/slide" Target="slides/slide517.xml"/>
  <Relationship Id="rId520" Type="http://schemas.openxmlformats.org/officeDocument/2006/relationships/slide" Target="slides/slide518.xml"/>
  <Relationship Id="rId521" Type="http://schemas.openxmlformats.org/officeDocument/2006/relationships/slide" Target="slides/slide519.xml"/>
  <Relationship Id="rId522" Type="http://schemas.openxmlformats.org/officeDocument/2006/relationships/slide" Target="slides/slide520.xml"/>
  <Relationship Id="rId523" Type="http://schemas.openxmlformats.org/officeDocument/2006/relationships/slide" Target="slides/slide521.xml"/>
  <Relationship Id="rId524" Type="http://schemas.openxmlformats.org/officeDocument/2006/relationships/slide" Target="slides/slide522.xml"/>
  <Relationship Id="rId525" Type="http://schemas.openxmlformats.org/officeDocument/2006/relationships/slide" Target="slides/slide523.xml"/>
  <Relationship Id="rId526" Type="http://schemas.openxmlformats.org/officeDocument/2006/relationships/slide" Target="slides/slide524.xml"/>
  <Relationship Id="rId527" Type="http://schemas.openxmlformats.org/officeDocument/2006/relationships/slide" Target="slides/slide525.xml"/>
  <Relationship Id="rId528" Type="http://schemas.openxmlformats.org/officeDocument/2006/relationships/slide" Target="slides/slide526.xml"/>
  <Relationship Id="rId529" Type="http://schemas.openxmlformats.org/officeDocument/2006/relationships/slide" Target="slides/slide527.xml"/>
  <Relationship Id="rId530" Type="http://schemas.openxmlformats.org/officeDocument/2006/relationships/slide" Target="slides/slide528.xml"/>
  <Relationship Id="rId531" Type="http://schemas.openxmlformats.org/officeDocument/2006/relationships/slide" Target="slides/slide529.xml"/>
  <Relationship Id="rId532" Type="http://schemas.openxmlformats.org/officeDocument/2006/relationships/slide" Target="slides/slide530.xml"/>
  <Relationship Id="rId533" Type="http://schemas.openxmlformats.org/officeDocument/2006/relationships/slide" Target="slides/slide531.xml"/>
  <Relationship Id="rId534" Type="http://schemas.openxmlformats.org/officeDocument/2006/relationships/slide" Target="slides/slide532.xml"/>
  <Relationship Id="rId535" Type="http://schemas.openxmlformats.org/officeDocument/2006/relationships/slide" Target="slides/slide533.xml"/>
  <Relationship Id="rId536" Type="http://schemas.openxmlformats.org/officeDocument/2006/relationships/slide" Target="slides/slide534.xml"/>
  <Relationship Id="rId537" Type="http://schemas.openxmlformats.org/officeDocument/2006/relationships/slide" Target="slides/slide535.xml"/>
  <Relationship Id="rId538" Type="http://schemas.openxmlformats.org/officeDocument/2006/relationships/slide" Target="slides/slide536.xml"/>
  <Relationship Id="rId539" Type="http://schemas.openxmlformats.org/officeDocument/2006/relationships/slide" Target="slides/slide537.xml"/>
  <Relationship Id="rId540" Type="http://schemas.openxmlformats.org/officeDocument/2006/relationships/slide" Target="slides/slide538.xml"/>
  <Relationship Id="rId541" Type="http://schemas.openxmlformats.org/officeDocument/2006/relationships/slide" Target="slides/slide539.xml"/>
  <Relationship Id="rId542" Type="http://schemas.openxmlformats.org/officeDocument/2006/relationships/slide" Target="slides/slide540.xml"/>
  <Relationship Id="rId543" Type="http://schemas.openxmlformats.org/officeDocument/2006/relationships/slide" Target="slides/slide541.xml"/>
  <Relationship Id="rId544" Type="http://schemas.openxmlformats.org/officeDocument/2006/relationships/slide" Target="slides/slide542.xml"/>
  <Relationship Id="rId545" Type="http://schemas.openxmlformats.org/officeDocument/2006/relationships/slide" Target="slides/slide543.xml"/>
  <Relationship Id="rId546" Type="http://schemas.openxmlformats.org/officeDocument/2006/relationships/slide" Target="slides/slide544.xml"/>
  <Relationship Id="rId547" Type="http://schemas.openxmlformats.org/officeDocument/2006/relationships/slide" Target="slides/slide545.xml"/>
  <Relationship Id="rId548" Type="http://schemas.openxmlformats.org/officeDocument/2006/relationships/slide" Target="slides/slide546.xml"/>
  <Relationship Id="rId549" Type="http://schemas.openxmlformats.org/officeDocument/2006/relationships/slide" Target="slides/slide547.xml"/>
  <Relationship Id="rId550" Type="http://schemas.openxmlformats.org/officeDocument/2006/relationships/slide" Target="slides/slide548.xml"/>
  <Relationship Id="rId551" Type="http://schemas.openxmlformats.org/officeDocument/2006/relationships/slide" Target="slides/slide549.xml"/>
  <Relationship Id="rId552" Type="http://schemas.openxmlformats.org/officeDocument/2006/relationships/slide" Target="slides/slide550.xml"/>
  <Relationship Id="rId553" Type="http://schemas.openxmlformats.org/officeDocument/2006/relationships/slide" Target="slides/slide551.xml"/>
  <Relationship Id="rId554" Type="http://schemas.openxmlformats.org/officeDocument/2006/relationships/slide" Target="slides/slide552.xml"/>
  <Relationship Id="rId555" Type="http://schemas.openxmlformats.org/officeDocument/2006/relationships/slide" Target="slides/slide553.xml"/>
  <Relationship Id="rId556" Type="http://schemas.openxmlformats.org/officeDocument/2006/relationships/slide" Target="slides/slide554.xml"/>
  <Relationship Id="rId557" Type="http://schemas.openxmlformats.org/officeDocument/2006/relationships/slide" Target="slides/slide555.xml"/>
  <Relationship Id="rId558" Type="http://schemas.openxmlformats.org/officeDocument/2006/relationships/slide" Target="slides/slide556.xml"/>
  <Relationship Id="rId559" Type="http://schemas.openxmlformats.org/officeDocument/2006/relationships/slide" Target="slides/slide557.xml"/>
  <Relationship Id="rId560" Type="http://schemas.openxmlformats.org/officeDocument/2006/relationships/slide" Target="slides/slide558.xml"/>
  <Relationship Id="rId561" Type="http://schemas.openxmlformats.org/officeDocument/2006/relationships/slide" Target="slides/slide559.xml"/>
  <Relationship Id="rId562" Type="http://schemas.openxmlformats.org/officeDocument/2006/relationships/slide" Target="slides/slide560.xml"/>
  <Relationship Id="rId563" Type="http://schemas.openxmlformats.org/officeDocument/2006/relationships/slide" Target="slides/slide561.xml"/>
  <Relationship Id="rId564" Type="http://schemas.openxmlformats.org/officeDocument/2006/relationships/slide" Target="slides/slide562.xml"/>
  <Relationship Id="rId565" Type="http://schemas.openxmlformats.org/officeDocument/2006/relationships/slide" Target="slides/slide563.xml"/>
  <Relationship Id="rId566" Type="http://schemas.openxmlformats.org/officeDocument/2006/relationships/slide" Target="slides/slide564.xml"/>
  <Relationship Id="rId567" Type="http://schemas.openxmlformats.org/officeDocument/2006/relationships/slide" Target="slides/slide565.xml"/>
  <Relationship Id="rId568" Type="http://schemas.openxmlformats.org/officeDocument/2006/relationships/slide" Target="slides/slide566.xml"/>
  <Relationship Id="rId569" Type="http://schemas.openxmlformats.org/officeDocument/2006/relationships/slide" Target="slides/slide567.xml"/>
  <Relationship Id="rId570" Type="http://schemas.openxmlformats.org/officeDocument/2006/relationships/slide" Target="slides/slide568.xml"/>
  <Relationship Id="rId571" Type="http://schemas.openxmlformats.org/officeDocument/2006/relationships/slide" Target="slides/slide569.xml"/>
  <Relationship Id="rId572" Type="http://schemas.openxmlformats.org/officeDocument/2006/relationships/slide" Target="slides/slide570.xml"/>
  <Relationship Id="rId573" Type="http://schemas.openxmlformats.org/officeDocument/2006/relationships/slide" Target="slides/slide571.xml"/>
  <Relationship Id="rId574" Type="http://schemas.openxmlformats.org/officeDocument/2006/relationships/slide" Target="slides/slide572.xml"/>
  <Relationship Id="rId575" Type="http://schemas.openxmlformats.org/officeDocument/2006/relationships/slide" Target="slides/slide573.xml"/>
  <Relationship Id="rId576" Type="http://schemas.openxmlformats.org/officeDocument/2006/relationships/slide" Target="slides/slide574.xml"/>
  <Relationship Id="rId577" Type="http://schemas.openxmlformats.org/officeDocument/2006/relationships/slide" Target="slides/slide575.xml"/>
  <Relationship Id="rId578" Type="http://schemas.openxmlformats.org/officeDocument/2006/relationships/slide" Target="slides/slide576.xml"/>
  <Relationship Id="rId579" Type="http://schemas.openxmlformats.org/officeDocument/2006/relationships/slide" Target="slides/slide577.xml"/>
  <Relationship Id="rId580" Type="http://schemas.openxmlformats.org/officeDocument/2006/relationships/slide" Target="slides/slide578.xml"/>
  <Relationship Id="rId581" Type="http://schemas.openxmlformats.org/officeDocument/2006/relationships/slide" Target="slides/slide579.xml"/>
  <Relationship Id="rId582" Type="http://schemas.openxmlformats.org/officeDocument/2006/relationships/slide" Target="slides/slide580.xml"/>
  <Relationship Id="rId583" Type="http://schemas.openxmlformats.org/officeDocument/2006/relationships/slide" Target="slides/slide581.xml"/>
  <Relationship Id="rId584" Type="http://schemas.openxmlformats.org/officeDocument/2006/relationships/slide" Target="slides/slide582.xml"/>
  <Relationship Id="rId585" Type="http://schemas.openxmlformats.org/officeDocument/2006/relationships/slide" Target="slides/slide583.xml"/>
  <Relationship Id="rId586" Type="http://schemas.openxmlformats.org/officeDocument/2006/relationships/slide" Target="slides/slide584.xml"/>
  <Relationship Id="rId587" Type="http://schemas.openxmlformats.org/officeDocument/2006/relationships/slide" Target="slides/slide585.xml"/>
  <Relationship Id="rId588" Type="http://schemas.openxmlformats.org/officeDocument/2006/relationships/slide" Target="slides/slide586.xml"/>
  <Relationship Id="rId589" Type="http://schemas.openxmlformats.org/officeDocument/2006/relationships/slide" Target="slides/slide587.xml"/>
  <Relationship Id="rId590" Type="http://schemas.openxmlformats.org/officeDocument/2006/relationships/slide" Target="slides/slide588.xml"/>
  <Relationship Id="rId591" Type="http://schemas.openxmlformats.org/officeDocument/2006/relationships/slide" Target="slides/slide589.xml"/>
  <Relationship Id="rId592" Type="http://schemas.openxmlformats.org/officeDocument/2006/relationships/slide" Target="slides/slide590.xml"/>
  <Relationship Id="rId593" Type="http://schemas.openxmlformats.org/officeDocument/2006/relationships/slide" Target="slides/slide591.xml"/>
  <Relationship Id="rId594" Type="http://schemas.openxmlformats.org/officeDocument/2006/relationships/slide" Target="slides/slide592.xml"/>
  <Relationship Id="rId595" Type="http://schemas.openxmlformats.org/officeDocument/2006/relationships/slide" Target="slides/slide593.xml"/>
  <Relationship Id="rId596" Type="http://schemas.openxmlformats.org/officeDocument/2006/relationships/slide" Target="slides/slide594.xml"/>
  <Relationship Id="rId597" Type="http://schemas.openxmlformats.org/officeDocument/2006/relationships/slide" Target="slides/slide595.xml"/>
  <Relationship Id="rId598" Type="http://schemas.openxmlformats.org/officeDocument/2006/relationships/slide" Target="slides/slide596.xml"/>
  <Relationship Id="rId599" Type="http://schemas.openxmlformats.org/officeDocument/2006/relationships/slide" Target="slides/slide597.xml"/>
  <Relationship Id="rId600" Type="http://schemas.openxmlformats.org/officeDocument/2006/relationships/slide" Target="slides/slide598.xml"/>
  <Relationship Id="rId601" Type="http://schemas.openxmlformats.org/officeDocument/2006/relationships/slide" Target="slides/slide599.xml"/>
  <Relationship Id="rId602" Type="http://schemas.openxmlformats.org/officeDocument/2006/relationships/slide" Target="slides/slide600.xml"/>
  <Relationship Id="rId603" Type="http://schemas.openxmlformats.org/officeDocument/2006/relationships/slide" Target="slides/slide601.xml"/>
  <Relationship Id="rId604" Type="http://schemas.openxmlformats.org/officeDocument/2006/relationships/slide" Target="slides/slide602.xml"/>
  <Relationship Id="rId605" Type="http://schemas.openxmlformats.org/officeDocument/2006/relationships/slide" Target="slides/slide603.xml"/>
  <Relationship Id="rId606" Type="http://schemas.openxmlformats.org/officeDocument/2006/relationships/slide" Target="slides/slide604.xml"/>
  <Relationship Id="rId607" Type="http://schemas.openxmlformats.org/officeDocument/2006/relationships/slide" Target="slides/slide605.xml"/>
  <Relationship Id="rId608" Type="http://schemas.openxmlformats.org/officeDocument/2006/relationships/slide" Target="slides/slide606.xml"/>
  <Relationship Id="rId609" Type="http://schemas.openxmlformats.org/officeDocument/2006/relationships/slide" Target="slides/slide607.xml"/>
  <Relationship Id="rId610" Type="http://schemas.openxmlformats.org/officeDocument/2006/relationships/slide" Target="slides/slide608.xml"/>
  <Relationship Id="rId611" Type="http://schemas.openxmlformats.org/officeDocument/2006/relationships/slide" Target="slides/slide609.xml"/>
  <Relationship Id="rId612" Type="http://schemas.openxmlformats.org/officeDocument/2006/relationships/slide" Target="slides/slide610.xml"/>
  <Relationship Id="rId613" Type="http://schemas.openxmlformats.org/officeDocument/2006/relationships/slide" Target="slides/slide611.xml"/>
  <Relationship Id="rId614" Type="http://schemas.openxmlformats.org/officeDocument/2006/relationships/slide" Target="slides/slide612.xml"/>
  <Relationship Id="rId615" Type="http://schemas.openxmlformats.org/officeDocument/2006/relationships/slide" Target="slides/slide613.xml"/>
  <Relationship Id="rId616" Type="http://schemas.openxmlformats.org/officeDocument/2006/relationships/slide" Target="slides/slide614.xml"/>
  <Relationship Id="rId617" Type="http://schemas.openxmlformats.org/officeDocument/2006/relationships/slide" Target="slides/slide615.xml"/>
  <Relationship Id="rId618" Type="http://schemas.openxmlformats.org/officeDocument/2006/relationships/slide" Target="slides/slide616.xml"/>
  <Relationship Id="rId619" Type="http://schemas.openxmlformats.org/officeDocument/2006/relationships/slide" Target="slides/slide617.xml"/>
  <Relationship Id="rId620" Type="http://schemas.openxmlformats.org/officeDocument/2006/relationships/slide" Target="slides/slide618.xml"/>
  <Relationship Id="rId621" Type="http://schemas.openxmlformats.org/officeDocument/2006/relationships/slide" Target="slides/slide619.xml"/>
  <Relationship Id="rId622" Type="http://schemas.openxmlformats.org/officeDocument/2006/relationships/slide" Target="slides/slide620.xml"/>
  <Relationship Id="rId623" Type="http://schemas.openxmlformats.org/officeDocument/2006/relationships/slide" Target="slides/slide621.xml"/>
  <Relationship Id="rId624" Type="http://schemas.openxmlformats.org/officeDocument/2006/relationships/slide" Target="slides/slide622.xml"/>
  <Relationship Id="rId625" Type="http://schemas.openxmlformats.org/officeDocument/2006/relationships/slide" Target="slides/slide623.xml"/>
  <Relationship Id="rId626" Type="http://schemas.openxmlformats.org/officeDocument/2006/relationships/slide" Target="slides/slide624.xml"/>
  <Relationship Id="rId627" Type="http://schemas.openxmlformats.org/officeDocument/2006/relationships/slide" Target="slides/slide625.xml"/>
  <Relationship Id="rId628" Type="http://schemas.openxmlformats.org/officeDocument/2006/relationships/slide" Target="slides/slide626.xml"/>
  <Relationship Id="rId629" Type="http://schemas.openxmlformats.org/officeDocument/2006/relationships/slide" Target="slides/slide627.xml"/>
  <Relationship Id="rId630" Type="http://schemas.openxmlformats.org/officeDocument/2006/relationships/slide" Target="slides/slide628.xml"/>
  <Relationship Id="rId631" Type="http://schemas.openxmlformats.org/officeDocument/2006/relationships/slide" Target="slides/slide629.xml"/>
  <Relationship Id="rId632" Type="http://schemas.openxmlformats.org/officeDocument/2006/relationships/slide" Target="slides/slide630.xml"/>
  <Relationship Id="rId633" Type="http://schemas.openxmlformats.org/officeDocument/2006/relationships/slide" Target="slides/slide631.xml"/>
  <Relationship Id="rId634" Type="http://schemas.openxmlformats.org/officeDocument/2006/relationships/slide" Target="slides/slide632.xml"/>
  <Relationship Id="rId635" Type="http://schemas.openxmlformats.org/officeDocument/2006/relationships/slide" Target="slides/slide633.xml"/>
  <Relationship Id="rId636" Type="http://schemas.openxmlformats.org/officeDocument/2006/relationships/slide" Target="slides/slide634.xml"/>
  <Relationship Id="rId637" Type="http://schemas.openxmlformats.org/officeDocument/2006/relationships/slide" Target="slides/slide635.xml"/>
  <Relationship Id="rId638" Type="http://schemas.openxmlformats.org/officeDocument/2006/relationships/slide" Target="slides/slide636.xml"/>
  <Relationship Id="rId639" Type="http://schemas.openxmlformats.org/officeDocument/2006/relationships/slide" Target="slides/slide637.xml"/>
  <Relationship Id="rId640" Type="http://schemas.openxmlformats.org/officeDocument/2006/relationships/slide" Target="slides/slide638.xml"/>
  <Relationship Id="rId641" Type="http://schemas.openxmlformats.org/officeDocument/2006/relationships/slide" Target="slides/slide639.xml"/>
  <Relationship Id="rId642" Type="http://schemas.openxmlformats.org/officeDocument/2006/relationships/slide" Target="slides/slide640.xml"/>
  <Relationship Id="rId643" Type="http://schemas.openxmlformats.org/officeDocument/2006/relationships/slide" Target="slides/slide641.xml"/>
  <Relationship Id="rId644" Type="http://schemas.openxmlformats.org/officeDocument/2006/relationships/slide" Target="slides/slide642.xml"/>
  <Relationship Id="rId645" Type="http://schemas.openxmlformats.org/officeDocument/2006/relationships/slide" Target="slides/slide643.xml"/>
  <Relationship Id="rId646" Type="http://schemas.openxmlformats.org/officeDocument/2006/relationships/slide" Target="slides/slide644.xml"/>
  <Relationship Id="rId647" Type="http://schemas.openxmlformats.org/officeDocument/2006/relationships/slide" Target="slides/slide645.xml"/>
  <Relationship Id="rId648" Type="http://schemas.openxmlformats.org/officeDocument/2006/relationships/slide" Target="slides/slide646.xml"/>
  <Relationship Id="rId649" Type="http://schemas.openxmlformats.org/officeDocument/2006/relationships/slide" Target="slides/slide647.xml"/>
  <Relationship Id="rId650" Type="http://schemas.openxmlformats.org/officeDocument/2006/relationships/slide" Target="slides/slide648.xml"/>
  <Relationship Id="rId651" Type="http://schemas.openxmlformats.org/officeDocument/2006/relationships/slide" Target="slides/slide649.xml"/>
  <Relationship Id="rId652" Type="http://schemas.openxmlformats.org/officeDocument/2006/relationships/slide" Target="slides/slide650.xml"/>
  <Relationship Id="rId653" Type="http://schemas.openxmlformats.org/officeDocument/2006/relationships/slide" Target="slides/slide651.xml"/>
  <Relationship Id="rId654" Type="http://schemas.openxmlformats.org/officeDocument/2006/relationships/slide" Target="slides/slide652.xml"/>
  <Relationship Id="rId655" Type="http://schemas.openxmlformats.org/officeDocument/2006/relationships/slide" Target="slides/slide653.xml"/>
  <Relationship Id="rId656" Type="http://schemas.openxmlformats.org/officeDocument/2006/relationships/slide" Target="slides/slide654.xml"/>
  <Relationship Id="rId657" Type="http://schemas.openxmlformats.org/officeDocument/2006/relationships/slide" Target="slides/slide655.xml"/>
  <Relationship Id="rId658" Type="http://schemas.openxmlformats.org/officeDocument/2006/relationships/slide" Target="slides/slide656.xml"/>
  <Relationship Id="rId659" Type="http://schemas.openxmlformats.org/officeDocument/2006/relationships/slide" Target="slides/slide657.xml"/>
  <Relationship Id="rId660" Type="http://schemas.openxmlformats.org/officeDocument/2006/relationships/slide" Target="slides/slide658.xml"/>
  <Relationship Id="rId661" Type="http://schemas.openxmlformats.org/officeDocument/2006/relationships/slide" Target="slides/slide659.xml"/>
  <Relationship Id="rId662" Type="http://schemas.openxmlformats.org/officeDocument/2006/relationships/slide" Target="slides/slide660.xml"/>
  <Relationship Id="rId663" Type="http://schemas.openxmlformats.org/officeDocument/2006/relationships/slide" Target="slides/slide661.xml"/>
  <Relationship Id="rId664" Type="http://schemas.openxmlformats.org/officeDocument/2006/relationships/slide" Target="slides/slide662.xml"/>
  <Relationship Id="rId665" Type="http://schemas.openxmlformats.org/officeDocument/2006/relationships/slide" Target="slides/slide663.xml"/>
  <Relationship Id="rId666" Type="http://schemas.openxmlformats.org/officeDocument/2006/relationships/slide" Target="slides/slide664.xml"/>
  <Relationship Id="rId667" Type="http://schemas.openxmlformats.org/officeDocument/2006/relationships/slide" Target="slides/slide665.xml"/>
  <Relationship Id="rId668" Type="http://schemas.openxmlformats.org/officeDocument/2006/relationships/slide" Target="slides/slide666.xml"/>
  <Relationship Id="rId669" Type="http://schemas.openxmlformats.org/officeDocument/2006/relationships/slide" Target="slides/slide667.xml"/>
  <Relationship Id="rId670" Type="http://schemas.openxmlformats.org/officeDocument/2006/relationships/slide" Target="slides/slide668.xml"/>
  <Relationship Id="rId671" Type="http://schemas.openxmlformats.org/officeDocument/2006/relationships/slide" Target="slides/slide669.xml"/>
  <Relationship Id="rId672" Type="http://schemas.openxmlformats.org/officeDocument/2006/relationships/slide" Target="slides/slide670.xml"/>
  <Relationship Id="rId673" Type="http://schemas.openxmlformats.org/officeDocument/2006/relationships/slide" Target="slides/slide671.xml"/>
  <Relationship Id="rId674" Type="http://schemas.openxmlformats.org/officeDocument/2006/relationships/slide" Target="slides/slide672.xml"/>
  <Relationship Id="rId675" Type="http://schemas.openxmlformats.org/officeDocument/2006/relationships/slide" Target="slides/slide673.xml"/>
  <Relationship Id="rId676" Type="http://schemas.openxmlformats.org/officeDocument/2006/relationships/slide" Target="slides/slide674.xml"/>
  <Relationship Id="rId677" Type="http://schemas.openxmlformats.org/officeDocument/2006/relationships/slide" Target="slides/slide675.xml"/>
  <Relationship Id="rId678" Type="http://schemas.openxmlformats.org/officeDocument/2006/relationships/slide" Target="slides/slide676.xml"/>
  <Relationship Id="rId679" Type="http://schemas.openxmlformats.org/officeDocument/2006/relationships/presProps" Target="presProps.xml"/>
  <Relationship Id="rId680" Type="http://schemas.openxmlformats.org/officeDocument/2006/relationships/viewProps" Target="viewProps.xml"/>
  <Relationship Id="rId68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001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/>

</file>

<file path=ppt/slides/_rels/slide242.xml.rels><?xml version="1.0" encoding="UTF-8" standalone="yes"?>
<Relationships xmlns="http://schemas.openxmlformats.org/package/2006/relationships"/>

</file>

<file path=ppt/slides/_rels/slide243.xml.rels><?xml version="1.0" encoding="UTF-8" standalone="yes"?>
<Relationships xmlns="http://schemas.openxmlformats.org/package/2006/relationships"/>

</file>

<file path=ppt/slides/_rels/slide244.xml.rels><?xml version="1.0" encoding="UTF-8" standalone="yes"?>
<Relationships xmlns="http://schemas.openxmlformats.org/package/2006/relationships"/>

</file>

<file path=ppt/slides/_rels/slide245.xml.rels><?xml version="1.0" encoding="UTF-8" standalone="yes"?>
<Relationships xmlns="http://schemas.openxmlformats.org/package/2006/relationships"/>

</file>

<file path=ppt/slides/_rels/slide246.xml.rels><?xml version="1.0" encoding="UTF-8" standalone="yes"?>
<Relationships xmlns="http://schemas.openxmlformats.org/package/2006/relationships"/>

</file>

<file path=ppt/slides/_rels/slide247.xml.rels><?xml version="1.0" encoding="UTF-8" standalone="yes"?>
<Relationships xmlns="http://schemas.openxmlformats.org/package/2006/relationships"/>

</file>

<file path=ppt/slides/_rels/slide248.xml.rels><?xml version="1.0" encoding="UTF-8" standalone="yes"?>
<Relationships xmlns="http://schemas.openxmlformats.org/package/2006/relationships"/>

</file>

<file path=ppt/slides/_rels/slide249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50.xml.rels><?xml version="1.0" encoding="UTF-8" standalone="yes"?>
<Relationships xmlns="http://schemas.openxmlformats.org/package/2006/relationships"/>

</file>

<file path=ppt/slides/_rels/slide251.xml.rels><?xml version="1.0" encoding="UTF-8" standalone="yes"?>
<Relationships xmlns="http://schemas.openxmlformats.org/package/2006/relationships"/>

</file>

<file path=ppt/slides/_rels/slide252.xml.rels><?xml version="1.0" encoding="UTF-8" standalone="yes"?>
<Relationships xmlns="http://schemas.openxmlformats.org/package/2006/relationships"/>

</file>

<file path=ppt/slides/_rels/slide253.xml.rels><?xml version="1.0" encoding="UTF-8" standalone="yes"?>
<Relationships xmlns="http://schemas.openxmlformats.org/package/2006/relationships"/>

</file>

<file path=ppt/slides/_rels/slide254.xml.rels><?xml version="1.0" encoding="UTF-8" standalone="yes"?>
<Relationships xmlns="http://schemas.openxmlformats.org/package/2006/relationships"/>

</file>

<file path=ppt/slides/_rels/slide255.xml.rels><?xml version="1.0" encoding="UTF-8" standalone="yes"?>
<Relationships xmlns="http://schemas.openxmlformats.org/package/2006/relationships"/>

</file>

<file path=ppt/slides/_rels/slide256.xml.rels><?xml version="1.0" encoding="UTF-8" standalone="yes"?>
<Relationships xmlns="http://schemas.openxmlformats.org/package/2006/relationships"/>

</file>

<file path=ppt/slides/_rels/slide257.xml.rels><?xml version="1.0" encoding="UTF-8" standalone="yes"?>
<Relationships xmlns="http://schemas.openxmlformats.org/package/2006/relationships"/>

</file>

<file path=ppt/slides/_rels/slide258.xml.rels><?xml version="1.0" encoding="UTF-8" standalone="yes"?>
<Relationships xmlns="http://schemas.openxmlformats.org/package/2006/relationships"/>

</file>

<file path=ppt/slides/_rels/slide259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60.xml.rels><?xml version="1.0" encoding="UTF-8" standalone="yes"?>
<Relationships xmlns="http://schemas.openxmlformats.org/package/2006/relationships"/>

</file>

<file path=ppt/slides/_rels/slide261.xml.rels><?xml version="1.0" encoding="UTF-8" standalone="yes"?>
<Relationships xmlns="http://schemas.openxmlformats.org/package/2006/relationships"/>

</file>

<file path=ppt/slides/_rels/slide262.xml.rels><?xml version="1.0" encoding="UTF-8" standalone="yes"?>
<Relationships xmlns="http://schemas.openxmlformats.org/package/2006/relationships"/>

</file>

<file path=ppt/slides/_rels/slide263.xml.rels><?xml version="1.0" encoding="UTF-8" standalone="yes"?>
<Relationships xmlns="http://schemas.openxmlformats.org/package/2006/relationships"/>

</file>

<file path=ppt/slides/_rels/slide264.xml.rels><?xml version="1.0" encoding="UTF-8" standalone="yes"?>
<Relationships xmlns="http://schemas.openxmlformats.org/package/2006/relationships"/>

</file>

<file path=ppt/slides/_rels/slide265.xml.rels><?xml version="1.0" encoding="UTF-8" standalone="yes"?>
<Relationships xmlns="http://schemas.openxmlformats.org/package/2006/relationships"/>

</file>

<file path=ppt/slides/_rels/slide266.xml.rels><?xml version="1.0" encoding="UTF-8" standalone="yes"?>
<Relationships xmlns="http://schemas.openxmlformats.org/package/2006/relationships"/>

</file>

<file path=ppt/slides/_rels/slide267.xml.rels><?xml version="1.0" encoding="UTF-8" standalone="yes"?>
<Relationships xmlns="http://schemas.openxmlformats.org/package/2006/relationships"/>

</file>

<file path=ppt/slides/_rels/slide268.xml.rels><?xml version="1.0" encoding="UTF-8" standalone="yes"?>
<Relationships xmlns="http://schemas.openxmlformats.org/package/2006/relationships"/>

</file>

<file path=ppt/slides/_rels/slide269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70.xml.rels><?xml version="1.0" encoding="UTF-8" standalone="yes"?>
<Relationships xmlns="http://schemas.openxmlformats.org/package/2006/relationships"/>

</file>

<file path=ppt/slides/_rels/slide271.xml.rels><?xml version="1.0" encoding="UTF-8" standalone="yes"?>
<Relationships xmlns="http://schemas.openxmlformats.org/package/2006/relationships"/>

</file>

<file path=ppt/slides/_rels/slide272.xml.rels><?xml version="1.0" encoding="UTF-8" standalone="yes"?>
<Relationships xmlns="http://schemas.openxmlformats.org/package/2006/relationships"/>

</file>

<file path=ppt/slides/_rels/slide273.xml.rels><?xml version="1.0" encoding="UTF-8" standalone="yes"?>
<Relationships xmlns="http://schemas.openxmlformats.org/package/2006/relationships"/>

</file>

<file path=ppt/slides/_rels/slide274.xml.rels><?xml version="1.0" encoding="UTF-8" standalone="yes"?>
<Relationships xmlns="http://schemas.openxmlformats.org/package/2006/relationships"/>

</file>

<file path=ppt/slides/_rels/slide275.xml.rels><?xml version="1.0" encoding="UTF-8" standalone="yes"?>
<Relationships xmlns="http://schemas.openxmlformats.org/package/2006/relationships"/>

</file>

<file path=ppt/slides/_rels/slide276.xml.rels><?xml version="1.0" encoding="UTF-8" standalone="yes"?>
<Relationships xmlns="http://schemas.openxmlformats.org/package/2006/relationships"/>

</file>

<file path=ppt/slides/_rels/slide277.xml.rels><?xml version="1.0" encoding="UTF-8" standalone="yes"?>
<Relationships xmlns="http://schemas.openxmlformats.org/package/2006/relationships"/>

</file>

<file path=ppt/slides/_rels/slide278.xml.rels><?xml version="1.0" encoding="UTF-8" standalone="yes"?>
<Relationships xmlns="http://schemas.openxmlformats.org/package/2006/relationships"/>

</file>

<file path=ppt/slides/_rels/slide279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80.xml.rels><?xml version="1.0" encoding="UTF-8" standalone="yes"?>
<Relationships xmlns="http://schemas.openxmlformats.org/package/2006/relationships"/>

</file>

<file path=ppt/slides/_rels/slide281.xml.rels><?xml version="1.0" encoding="UTF-8" standalone="yes"?>
<Relationships xmlns="http://schemas.openxmlformats.org/package/2006/relationships"/>

</file>

<file path=ppt/slides/_rels/slide282.xml.rels><?xml version="1.0" encoding="UTF-8" standalone="yes"?>
<Relationships xmlns="http://schemas.openxmlformats.org/package/2006/relationships"/>

</file>

<file path=ppt/slides/_rels/slide283.xml.rels><?xml version="1.0" encoding="UTF-8" standalone="yes"?>
<Relationships xmlns="http://schemas.openxmlformats.org/package/2006/relationships"/>

</file>

<file path=ppt/slides/_rels/slide284.xml.rels><?xml version="1.0" encoding="UTF-8" standalone="yes"?>
<Relationships xmlns="http://schemas.openxmlformats.org/package/2006/relationships"/>

</file>

<file path=ppt/slides/_rels/slide285.xml.rels><?xml version="1.0" encoding="UTF-8" standalone="yes"?>
<Relationships xmlns="http://schemas.openxmlformats.org/package/2006/relationships"/>

</file>

<file path=ppt/slides/_rels/slide286.xml.rels><?xml version="1.0" encoding="UTF-8" standalone="yes"?>
<Relationships xmlns="http://schemas.openxmlformats.org/package/2006/relationships"/>

</file>

<file path=ppt/slides/_rels/slide287.xml.rels><?xml version="1.0" encoding="UTF-8" standalone="yes"?>
<Relationships xmlns="http://schemas.openxmlformats.org/package/2006/relationships"/>

</file>

<file path=ppt/slides/_rels/slide288.xml.rels><?xml version="1.0" encoding="UTF-8" standalone="yes"?>
<Relationships xmlns="http://schemas.openxmlformats.org/package/2006/relationships"/>

</file>

<file path=ppt/slides/_rels/slide289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290.xml.rels><?xml version="1.0" encoding="UTF-8" standalone="yes"?>
<Relationships xmlns="http://schemas.openxmlformats.org/package/2006/relationships"/>

</file>

<file path=ppt/slides/_rels/slide291.xml.rels><?xml version="1.0" encoding="UTF-8" standalone="yes"?>
<Relationships xmlns="http://schemas.openxmlformats.org/package/2006/relationships"/>

</file>

<file path=ppt/slides/_rels/slide292.xml.rels><?xml version="1.0" encoding="UTF-8" standalone="yes"?>
<Relationships xmlns="http://schemas.openxmlformats.org/package/2006/relationships"/>

</file>

<file path=ppt/slides/_rels/slide293.xml.rels><?xml version="1.0" encoding="UTF-8" standalone="yes"?>
<Relationships xmlns="http://schemas.openxmlformats.org/package/2006/relationships"/>

</file>

<file path=ppt/slides/_rels/slide294.xml.rels><?xml version="1.0" encoding="UTF-8" standalone="yes"?>
<Relationships xmlns="http://schemas.openxmlformats.org/package/2006/relationships"/>

</file>

<file path=ppt/slides/_rels/slide295.xml.rels><?xml version="1.0" encoding="UTF-8" standalone="yes"?>
<Relationships xmlns="http://schemas.openxmlformats.org/package/2006/relationships"/>

</file>

<file path=ppt/slides/_rels/slide296.xml.rels><?xml version="1.0" encoding="UTF-8" standalone="yes"?>
<Relationships xmlns="http://schemas.openxmlformats.org/package/2006/relationships"/>

</file>

<file path=ppt/slides/_rels/slide297.xml.rels><?xml version="1.0" encoding="UTF-8" standalone="yes"?>
<Relationships xmlns="http://schemas.openxmlformats.org/package/2006/relationships"/>

</file>

<file path=ppt/slides/_rels/slide298.xml.rels><?xml version="1.0" encoding="UTF-8" standalone="yes"?>
<Relationships xmlns="http://schemas.openxmlformats.org/package/2006/relationships"/>

</file>

<file path=ppt/slides/_rels/slide29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00.xml.rels><?xml version="1.0" encoding="UTF-8" standalone="yes"?>
<Relationships xmlns="http://schemas.openxmlformats.org/package/2006/relationships"/>

</file>

<file path=ppt/slides/_rels/slide301.xml.rels><?xml version="1.0" encoding="UTF-8" standalone="yes"?>
<Relationships xmlns="http://schemas.openxmlformats.org/package/2006/relationships"/>

</file>

<file path=ppt/slides/_rels/slide302.xml.rels><?xml version="1.0" encoding="UTF-8" standalone="yes"?>
<Relationships xmlns="http://schemas.openxmlformats.org/package/2006/relationships"/>

</file>

<file path=ppt/slides/_rels/slide303.xml.rels><?xml version="1.0" encoding="UTF-8" standalone="yes"?>
<Relationships xmlns="http://schemas.openxmlformats.org/package/2006/relationships"/>

</file>

<file path=ppt/slides/_rels/slide304.xml.rels><?xml version="1.0" encoding="UTF-8" standalone="yes"?>
<Relationships xmlns="http://schemas.openxmlformats.org/package/2006/relationships"/>

</file>

<file path=ppt/slides/_rels/slide305.xml.rels><?xml version="1.0" encoding="UTF-8" standalone="yes"?>
<Relationships xmlns="http://schemas.openxmlformats.org/package/2006/relationships"/>

</file>

<file path=ppt/slides/_rels/slide306.xml.rels><?xml version="1.0" encoding="UTF-8" standalone="yes"?>
<Relationships xmlns="http://schemas.openxmlformats.org/package/2006/relationships"/>

</file>

<file path=ppt/slides/_rels/slide307.xml.rels><?xml version="1.0" encoding="UTF-8" standalone="yes"?>
<Relationships xmlns="http://schemas.openxmlformats.org/package/2006/relationships"/>

</file>

<file path=ppt/slides/_rels/slide308.xml.rels><?xml version="1.0" encoding="UTF-8" standalone="yes"?>
<Relationships xmlns="http://schemas.openxmlformats.org/package/2006/relationships"/>

</file>

<file path=ppt/slides/_rels/slide309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10.xml.rels><?xml version="1.0" encoding="UTF-8" standalone="yes"?>
<Relationships xmlns="http://schemas.openxmlformats.org/package/2006/relationships"/>

</file>

<file path=ppt/slides/_rels/slide311.xml.rels><?xml version="1.0" encoding="UTF-8" standalone="yes"?>
<Relationships xmlns="http://schemas.openxmlformats.org/package/2006/relationships"/>

</file>

<file path=ppt/slides/_rels/slide312.xml.rels><?xml version="1.0" encoding="UTF-8" standalone="yes"?>
<Relationships xmlns="http://schemas.openxmlformats.org/package/2006/relationships"/>

</file>

<file path=ppt/slides/_rels/slide313.xml.rels><?xml version="1.0" encoding="UTF-8" standalone="yes"?>
<Relationships xmlns="http://schemas.openxmlformats.org/package/2006/relationships"/>

</file>

<file path=ppt/slides/_rels/slide314.xml.rels><?xml version="1.0" encoding="UTF-8" standalone="yes"?>
<Relationships xmlns="http://schemas.openxmlformats.org/package/2006/relationships"/>

</file>

<file path=ppt/slides/_rels/slide315.xml.rels><?xml version="1.0" encoding="UTF-8" standalone="yes"?>
<Relationships xmlns="http://schemas.openxmlformats.org/package/2006/relationships"/>

</file>

<file path=ppt/slides/_rels/slide316.xml.rels><?xml version="1.0" encoding="UTF-8" standalone="yes"?>
<Relationships xmlns="http://schemas.openxmlformats.org/package/2006/relationships"/>

</file>

<file path=ppt/slides/_rels/slide317.xml.rels><?xml version="1.0" encoding="UTF-8" standalone="yes"?>
<Relationships xmlns="http://schemas.openxmlformats.org/package/2006/relationships"/>

</file>

<file path=ppt/slides/_rels/slide318.xml.rels><?xml version="1.0" encoding="UTF-8" standalone="yes"?>
<Relationships xmlns="http://schemas.openxmlformats.org/package/2006/relationships"/>

</file>

<file path=ppt/slides/_rels/slide319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20.xml.rels><?xml version="1.0" encoding="UTF-8" standalone="yes"?>
<Relationships xmlns="http://schemas.openxmlformats.org/package/2006/relationships"/>

</file>

<file path=ppt/slides/_rels/slide321.xml.rels><?xml version="1.0" encoding="UTF-8" standalone="yes"?>
<Relationships xmlns="http://schemas.openxmlformats.org/package/2006/relationships"/>

</file>

<file path=ppt/slides/_rels/slide322.xml.rels><?xml version="1.0" encoding="UTF-8" standalone="yes"?>
<Relationships xmlns="http://schemas.openxmlformats.org/package/2006/relationships"/>

</file>

<file path=ppt/slides/_rels/slide323.xml.rels><?xml version="1.0" encoding="UTF-8" standalone="yes"?>
<Relationships xmlns="http://schemas.openxmlformats.org/package/2006/relationships"/>

</file>

<file path=ppt/slides/_rels/slide324.xml.rels><?xml version="1.0" encoding="UTF-8" standalone="yes"?>
<Relationships xmlns="http://schemas.openxmlformats.org/package/2006/relationships"/>

</file>

<file path=ppt/slides/_rels/slide325.xml.rels><?xml version="1.0" encoding="UTF-8" standalone="yes"?>
<Relationships xmlns="http://schemas.openxmlformats.org/package/2006/relationships"/>

</file>

<file path=ppt/slides/_rels/slide326.xml.rels><?xml version="1.0" encoding="UTF-8" standalone="yes"?>
<Relationships xmlns="http://schemas.openxmlformats.org/package/2006/relationships"/>

</file>

<file path=ppt/slides/_rels/slide327.xml.rels><?xml version="1.0" encoding="UTF-8" standalone="yes"?>
<Relationships xmlns="http://schemas.openxmlformats.org/package/2006/relationships"/>

</file>

<file path=ppt/slides/_rels/slide328.xml.rels><?xml version="1.0" encoding="UTF-8" standalone="yes"?>
<Relationships xmlns="http://schemas.openxmlformats.org/package/2006/relationships"/>

</file>

<file path=ppt/slides/_rels/slide329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30.xml.rels><?xml version="1.0" encoding="UTF-8" standalone="yes"?>
<Relationships xmlns="http://schemas.openxmlformats.org/package/2006/relationships"/>

</file>

<file path=ppt/slides/_rels/slide331.xml.rels><?xml version="1.0" encoding="UTF-8" standalone="yes"?>
<Relationships xmlns="http://schemas.openxmlformats.org/package/2006/relationships"/>

</file>

<file path=ppt/slides/_rels/slide332.xml.rels><?xml version="1.0" encoding="UTF-8" standalone="yes"?>
<Relationships xmlns="http://schemas.openxmlformats.org/package/2006/relationships"/>

</file>

<file path=ppt/slides/_rels/slide333.xml.rels><?xml version="1.0" encoding="UTF-8" standalone="yes"?>
<Relationships xmlns="http://schemas.openxmlformats.org/package/2006/relationships"/>

</file>

<file path=ppt/slides/_rels/slide334.xml.rels><?xml version="1.0" encoding="UTF-8" standalone="yes"?>
<Relationships xmlns="http://schemas.openxmlformats.org/package/2006/relationships"/>

</file>

<file path=ppt/slides/_rels/slide335.xml.rels><?xml version="1.0" encoding="UTF-8" standalone="yes"?>
<Relationships xmlns="http://schemas.openxmlformats.org/package/2006/relationships"/>

</file>

<file path=ppt/slides/_rels/slide336.xml.rels><?xml version="1.0" encoding="UTF-8" standalone="yes"?>
<Relationships xmlns="http://schemas.openxmlformats.org/package/2006/relationships"/>

</file>

<file path=ppt/slides/_rels/slide337.xml.rels><?xml version="1.0" encoding="UTF-8" standalone="yes"?>
<Relationships xmlns="http://schemas.openxmlformats.org/package/2006/relationships"/>

</file>

<file path=ppt/slides/_rels/slide338.xml.rels><?xml version="1.0" encoding="UTF-8" standalone="yes"?>
<Relationships xmlns="http://schemas.openxmlformats.org/package/2006/relationships"/>

</file>

<file path=ppt/slides/_rels/slide339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40.xml.rels><?xml version="1.0" encoding="UTF-8" standalone="yes"?>
<Relationships xmlns="http://schemas.openxmlformats.org/package/2006/relationships"/>

</file>

<file path=ppt/slides/_rels/slide341.xml.rels><?xml version="1.0" encoding="UTF-8" standalone="yes"?>
<Relationships xmlns="http://schemas.openxmlformats.org/package/2006/relationships"/>

</file>

<file path=ppt/slides/_rels/slide342.xml.rels><?xml version="1.0" encoding="UTF-8" standalone="yes"?>
<Relationships xmlns="http://schemas.openxmlformats.org/package/2006/relationships"/>

</file>

<file path=ppt/slides/_rels/slide343.xml.rels><?xml version="1.0" encoding="UTF-8" standalone="yes"?>
<Relationships xmlns="http://schemas.openxmlformats.org/package/2006/relationships"/>

</file>

<file path=ppt/slides/_rels/slide344.xml.rels><?xml version="1.0" encoding="UTF-8" standalone="yes"?>
<Relationships xmlns="http://schemas.openxmlformats.org/package/2006/relationships"/>

</file>

<file path=ppt/slides/_rels/slide345.xml.rels><?xml version="1.0" encoding="UTF-8" standalone="yes"?>
<Relationships xmlns="http://schemas.openxmlformats.org/package/2006/relationships"/>

</file>

<file path=ppt/slides/_rels/slide346.xml.rels><?xml version="1.0" encoding="UTF-8" standalone="yes"?>
<Relationships xmlns="http://schemas.openxmlformats.org/package/2006/relationships"/>

</file>

<file path=ppt/slides/_rels/slide347.xml.rels><?xml version="1.0" encoding="UTF-8" standalone="yes"?>
<Relationships xmlns="http://schemas.openxmlformats.org/package/2006/relationships"/>

</file>

<file path=ppt/slides/_rels/slide348.xml.rels><?xml version="1.0" encoding="UTF-8" standalone="yes"?>
<Relationships xmlns="http://schemas.openxmlformats.org/package/2006/relationships"/>

</file>

<file path=ppt/slides/_rels/slide349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50.xml.rels><?xml version="1.0" encoding="UTF-8" standalone="yes"?>
<Relationships xmlns="http://schemas.openxmlformats.org/package/2006/relationships"/>

</file>

<file path=ppt/slides/_rels/slide351.xml.rels><?xml version="1.0" encoding="UTF-8" standalone="yes"?>
<Relationships xmlns="http://schemas.openxmlformats.org/package/2006/relationships"/>

</file>

<file path=ppt/slides/_rels/slide352.xml.rels><?xml version="1.0" encoding="UTF-8" standalone="yes"?>
<Relationships xmlns="http://schemas.openxmlformats.org/package/2006/relationships"/>

</file>

<file path=ppt/slides/_rels/slide353.xml.rels><?xml version="1.0" encoding="UTF-8" standalone="yes"?>
<Relationships xmlns="http://schemas.openxmlformats.org/package/2006/relationships"/>

</file>

<file path=ppt/slides/_rels/slide354.xml.rels><?xml version="1.0" encoding="UTF-8" standalone="yes"?>
<Relationships xmlns="http://schemas.openxmlformats.org/package/2006/relationships"/>

</file>

<file path=ppt/slides/_rels/slide355.xml.rels><?xml version="1.0" encoding="UTF-8" standalone="yes"?>
<Relationships xmlns="http://schemas.openxmlformats.org/package/2006/relationships"/>

</file>

<file path=ppt/slides/_rels/slide356.xml.rels><?xml version="1.0" encoding="UTF-8" standalone="yes"?>
<Relationships xmlns="http://schemas.openxmlformats.org/package/2006/relationships"/>

</file>

<file path=ppt/slides/_rels/slide357.xml.rels><?xml version="1.0" encoding="UTF-8" standalone="yes"?>
<Relationships xmlns="http://schemas.openxmlformats.org/package/2006/relationships"/>

</file>

<file path=ppt/slides/_rels/slide358.xml.rels><?xml version="1.0" encoding="UTF-8" standalone="yes"?>
<Relationships xmlns="http://schemas.openxmlformats.org/package/2006/relationships"/>

</file>

<file path=ppt/slides/_rels/slide359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60.xml.rels><?xml version="1.0" encoding="UTF-8" standalone="yes"?>
<Relationships xmlns="http://schemas.openxmlformats.org/package/2006/relationships"/>

</file>

<file path=ppt/slides/_rels/slide361.xml.rels><?xml version="1.0" encoding="UTF-8" standalone="yes"?>
<Relationships xmlns="http://schemas.openxmlformats.org/package/2006/relationships"/>

</file>

<file path=ppt/slides/_rels/slide362.xml.rels><?xml version="1.0" encoding="UTF-8" standalone="yes"?>
<Relationships xmlns="http://schemas.openxmlformats.org/package/2006/relationships"/>

</file>

<file path=ppt/slides/_rels/slide363.xml.rels><?xml version="1.0" encoding="UTF-8" standalone="yes"?>
<Relationships xmlns="http://schemas.openxmlformats.org/package/2006/relationships"/>

</file>

<file path=ppt/slides/_rels/slide364.xml.rels><?xml version="1.0" encoding="UTF-8" standalone="yes"?>
<Relationships xmlns="http://schemas.openxmlformats.org/package/2006/relationships"/>

</file>

<file path=ppt/slides/_rels/slide365.xml.rels><?xml version="1.0" encoding="UTF-8" standalone="yes"?>
<Relationships xmlns="http://schemas.openxmlformats.org/package/2006/relationships"/>

</file>

<file path=ppt/slides/_rels/slide366.xml.rels><?xml version="1.0" encoding="UTF-8" standalone="yes"?>
<Relationships xmlns="http://schemas.openxmlformats.org/package/2006/relationships"/>

</file>

<file path=ppt/slides/_rels/slide367.xml.rels><?xml version="1.0" encoding="UTF-8" standalone="yes"?>
<Relationships xmlns="http://schemas.openxmlformats.org/package/2006/relationships"/>

</file>

<file path=ppt/slides/_rels/slide368.xml.rels><?xml version="1.0" encoding="UTF-8" standalone="yes"?>
<Relationships xmlns="http://schemas.openxmlformats.org/package/2006/relationships"/>

</file>

<file path=ppt/slides/_rels/slide369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70.xml.rels><?xml version="1.0" encoding="UTF-8" standalone="yes"?>
<Relationships xmlns="http://schemas.openxmlformats.org/package/2006/relationships"/>

</file>

<file path=ppt/slides/_rels/slide371.xml.rels><?xml version="1.0" encoding="UTF-8" standalone="yes"?>
<Relationships xmlns="http://schemas.openxmlformats.org/package/2006/relationships"/>

</file>

<file path=ppt/slides/_rels/slide372.xml.rels><?xml version="1.0" encoding="UTF-8" standalone="yes"?>
<Relationships xmlns="http://schemas.openxmlformats.org/package/2006/relationships"/>

</file>

<file path=ppt/slides/_rels/slide373.xml.rels><?xml version="1.0" encoding="UTF-8" standalone="yes"?>
<Relationships xmlns="http://schemas.openxmlformats.org/package/2006/relationships"/>

</file>

<file path=ppt/slides/_rels/slide374.xml.rels><?xml version="1.0" encoding="UTF-8" standalone="yes"?>
<Relationships xmlns="http://schemas.openxmlformats.org/package/2006/relationships"/>

</file>

<file path=ppt/slides/_rels/slide375.xml.rels><?xml version="1.0" encoding="UTF-8" standalone="yes"?>
<Relationships xmlns="http://schemas.openxmlformats.org/package/2006/relationships"/>

</file>

<file path=ppt/slides/_rels/slide376.xml.rels><?xml version="1.0" encoding="UTF-8" standalone="yes"?>
<Relationships xmlns="http://schemas.openxmlformats.org/package/2006/relationships"/>

</file>

<file path=ppt/slides/_rels/slide377.xml.rels><?xml version="1.0" encoding="UTF-8" standalone="yes"?>
<Relationships xmlns="http://schemas.openxmlformats.org/package/2006/relationships"/>

</file>

<file path=ppt/slides/_rels/slide378.xml.rels><?xml version="1.0" encoding="UTF-8" standalone="yes"?>
<Relationships xmlns="http://schemas.openxmlformats.org/package/2006/relationships"/>

</file>

<file path=ppt/slides/_rels/slide379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80.xml.rels><?xml version="1.0" encoding="UTF-8" standalone="yes"?>
<Relationships xmlns="http://schemas.openxmlformats.org/package/2006/relationships"/>

</file>

<file path=ppt/slides/_rels/slide381.xml.rels><?xml version="1.0" encoding="UTF-8" standalone="yes"?>
<Relationships xmlns="http://schemas.openxmlformats.org/package/2006/relationships"/>

</file>

<file path=ppt/slides/_rels/slide382.xml.rels><?xml version="1.0" encoding="UTF-8" standalone="yes"?>
<Relationships xmlns="http://schemas.openxmlformats.org/package/2006/relationships"/>

</file>

<file path=ppt/slides/_rels/slide383.xml.rels><?xml version="1.0" encoding="UTF-8" standalone="yes"?>
<Relationships xmlns="http://schemas.openxmlformats.org/package/2006/relationships"/>

</file>

<file path=ppt/slides/_rels/slide384.xml.rels><?xml version="1.0" encoding="UTF-8" standalone="yes"?>
<Relationships xmlns="http://schemas.openxmlformats.org/package/2006/relationships"/>

</file>

<file path=ppt/slides/_rels/slide385.xml.rels><?xml version="1.0" encoding="UTF-8" standalone="yes"?>
<Relationships xmlns="http://schemas.openxmlformats.org/package/2006/relationships"/>

</file>

<file path=ppt/slides/_rels/slide386.xml.rels><?xml version="1.0" encoding="UTF-8" standalone="yes"?>
<Relationships xmlns="http://schemas.openxmlformats.org/package/2006/relationships"/>

</file>

<file path=ppt/slides/_rels/slide387.xml.rels><?xml version="1.0" encoding="UTF-8" standalone="yes"?>
<Relationships xmlns="http://schemas.openxmlformats.org/package/2006/relationships"/>

</file>

<file path=ppt/slides/_rels/slide388.xml.rels><?xml version="1.0" encoding="UTF-8" standalone="yes"?>
<Relationships xmlns="http://schemas.openxmlformats.org/package/2006/relationships"/>

</file>

<file path=ppt/slides/_rels/slide389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390.xml.rels><?xml version="1.0" encoding="UTF-8" standalone="yes"?>
<Relationships xmlns="http://schemas.openxmlformats.org/package/2006/relationships"/>

</file>

<file path=ppt/slides/_rels/slide391.xml.rels><?xml version="1.0" encoding="UTF-8" standalone="yes"?>
<Relationships xmlns="http://schemas.openxmlformats.org/package/2006/relationships"/>

</file>

<file path=ppt/slides/_rels/slide392.xml.rels><?xml version="1.0" encoding="UTF-8" standalone="yes"?>
<Relationships xmlns="http://schemas.openxmlformats.org/package/2006/relationships"/>

</file>

<file path=ppt/slides/_rels/slide393.xml.rels><?xml version="1.0" encoding="UTF-8" standalone="yes"?>
<Relationships xmlns="http://schemas.openxmlformats.org/package/2006/relationships"/>

</file>

<file path=ppt/slides/_rels/slide394.xml.rels><?xml version="1.0" encoding="UTF-8" standalone="yes"?>
<Relationships xmlns="http://schemas.openxmlformats.org/package/2006/relationships"/>

</file>

<file path=ppt/slides/_rels/slide395.xml.rels><?xml version="1.0" encoding="UTF-8" standalone="yes"?>
<Relationships xmlns="http://schemas.openxmlformats.org/package/2006/relationships"/>

</file>

<file path=ppt/slides/_rels/slide396.xml.rels><?xml version="1.0" encoding="UTF-8" standalone="yes"?>
<Relationships xmlns="http://schemas.openxmlformats.org/package/2006/relationships"/>

</file>

<file path=ppt/slides/_rels/slide397.xml.rels><?xml version="1.0" encoding="UTF-8" standalone="yes"?>
<Relationships xmlns="http://schemas.openxmlformats.org/package/2006/relationships"/>

</file>

<file path=ppt/slides/_rels/slide398.xml.rels><?xml version="1.0" encoding="UTF-8" standalone="yes"?>
<Relationships xmlns="http://schemas.openxmlformats.org/package/2006/relationships"/>

</file>

<file path=ppt/slides/_rels/slide39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00.xml.rels><?xml version="1.0" encoding="UTF-8" standalone="yes"?>
<Relationships xmlns="http://schemas.openxmlformats.org/package/2006/relationships"/>

</file>

<file path=ppt/slides/_rels/slide401.xml.rels><?xml version="1.0" encoding="UTF-8" standalone="yes"?>
<Relationships xmlns="http://schemas.openxmlformats.org/package/2006/relationships"/>

</file>

<file path=ppt/slides/_rels/slide402.xml.rels><?xml version="1.0" encoding="UTF-8" standalone="yes"?>
<Relationships xmlns="http://schemas.openxmlformats.org/package/2006/relationships"/>

</file>

<file path=ppt/slides/_rels/slide403.xml.rels><?xml version="1.0" encoding="UTF-8" standalone="yes"?>
<Relationships xmlns="http://schemas.openxmlformats.org/package/2006/relationships"/>

</file>

<file path=ppt/slides/_rels/slide404.xml.rels><?xml version="1.0" encoding="UTF-8" standalone="yes"?>
<Relationships xmlns="http://schemas.openxmlformats.org/package/2006/relationships"/>

</file>

<file path=ppt/slides/_rels/slide405.xml.rels><?xml version="1.0" encoding="UTF-8" standalone="yes"?>
<Relationships xmlns="http://schemas.openxmlformats.org/package/2006/relationships"/>

</file>

<file path=ppt/slides/_rels/slide406.xml.rels><?xml version="1.0" encoding="UTF-8" standalone="yes"?>
<Relationships xmlns="http://schemas.openxmlformats.org/package/2006/relationships"/>

</file>

<file path=ppt/slides/_rels/slide407.xml.rels><?xml version="1.0" encoding="UTF-8" standalone="yes"?>
<Relationships xmlns="http://schemas.openxmlformats.org/package/2006/relationships"/>

</file>

<file path=ppt/slides/_rels/slide408.xml.rels><?xml version="1.0" encoding="UTF-8" standalone="yes"?>
<Relationships xmlns="http://schemas.openxmlformats.org/package/2006/relationships"/>

</file>

<file path=ppt/slides/_rels/slide409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10.xml.rels><?xml version="1.0" encoding="UTF-8" standalone="yes"?>
<Relationships xmlns="http://schemas.openxmlformats.org/package/2006/relationships"/>

</file>

<file path=ppt/slides/_rels/slide411.xml.rels><?xml version="1.0" encoding="UTF-8" standalone="yes"?>
<Relationships xmlns="http://schemas.openxmlformats.org/package/2006/relationships"/>

</file>

<file path=ppt/slides/_rels/slide412.xml.rels><?xml version="1.0" encoding="UTF-8" standalone="yes"?>
<Relationships xmlns="http://schemas.openxmlformats.org/package/2006/relationships"/>

</file>

<file path=ppt/slides/_rels/slide413.xml.rels><?xml version="1.0" encoding="UTF-8" standalone="yes"?>
<Relationships xmlns="http://schemas.openxmlformats.org/package/2006/relationships"/>

</file>

<file path=ppt/slides/_rels/slide414.xml.rels><?xml version="1.0" encoding="UTF-8" standalone="yes"?>
<Relationships xmlns="http://schemas.openxmlformats.org/package/2006/relationships"/>

</file>

<file path=ppt/slides/_rels/slide415.xml.rels><?xml version="1.0" encoding="UTF-8" standalone="yes"?>
<Relationships xmlns="http://schemas.openxmlformats.org/package/2006/relationships"/>

</file>

<file path=ppt/slides/_rels/slide416.xml.rels><?xml version="1.0" encoding="UTF-8" standalone="yes"?>
<Relationships xmlns="http://schemas.openxmlformats.org/package/2006/relationships"/>

</file>

<file path=ppt/slides/_rels/slide417.xml.rels><?xml version="1.0" encoding="UTF-8" standalone="yes"?>
<Relationships xmlns="http://schemas.openxmlformats.org/package/2006/relationships"/>

</file>

<file path=ppt/slides/_rels/slide418.xml.rels><?xml version="1.0" encoding="UTF-8" standalone="yes"?>
<Relationships xmlns="http://schemas.openxmlformats.org/package/2006/relationships"/>

</file>

<file path=ppt/slides/_rels/slide419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20.xml.rels><?xml version="1.0" encoding="UTF-8" standalone="yes"?>
<Relationships xmlns="http://schemas.openxmlformats.org/package/2006/relationships"/>

</file>

<file path=ppt/slides/_rels/slide421.xml.rels><?xml version="1.0" encoding="UTF-8" standalone="yes"?>
<Relationships xmlns="http://schemas.openxmlformats.org/package/2006/relationships"/>

</file>

<file path=ppt/slides/_rels/slide422.xml.rels><?xml version="1.0" encoding="UTF-8" standalone="yes"?>
<Relationships xmlns="http://schemas.openxmlformats.org/package/2006/relationships"/>

</file>

<file path=ppt/slides/_rels/slide423.xml.rels><?xml version="1.0" encoding="UTF-8" standalone="yes"?>
<Relationships xmlns="http://schemas.openxmlformats.org/package/2006/relationships"/>

</file>

<file path=ppt/slides/_rels/slide424.xml.rels><?xml version="1.0" encoding="UTF-8" standalone="yes"?>
<Relationships xmlns="http://schemas.openxmlformats.org/package/2006/relationships"/>

</file>

<file path=ppt/slides/_rels/slide425.xml.rels><?xml version="1.0" encoding="UTF-8" standalone="yes"?>
<Relationships xmlns="http://schemas.openxmlformats.org/package/2006/relationships"/>

</file>

<file path=ppt/slides/_rels/slide426.xml.rels><?xml version="1.0" encoding="UTF-8" standalone="yes"?>
<Relationships xmlns="http://schemas.openxmlformats.org/package/2006/relationships"/>

</file>

<file path=ppt/slides/_rels/slide427.xml.rels><?xml version="1.0" encoding="UTF-8" standalone="yes"?>
<Relationships xmlns="http://schemas.openxmlformats.org/package/2006/relationships"/>

</file>

<file path=ppt/slides/_rels/slide428.xml.rels><?xml version="1.0" encoding="UTF-8" standalone="yes"?>
<Relationships xmlns="http://schemas.openxmlformats.org/package/2006/relationships"/>

</file>

<file path=ppt/slides/_rels/slide429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30.xml.rels><?xml version="1.0" encoding="UTF-8" standalone="yes"?>
<Relationships xmlns="http://schemas.openxmlformats.org/package/2006/relationships"/>

</file>

<file path=ppt/slides/_rels/slide431.xml.rels><?xml version="1.0" encoding="UTF-8" standalone="yes"?>
<Relationships xmlns="http://schemas.openxmlformats.org/package/2006/relationships"/>

</file>

<file path=ppt/slides/_rels/slide432.xml.rels><?xml version="1.0" encoding="UTF-8" standalone="yes"?>
<Relationships xmlns="http://schemas.openxmlformats.org/package/2006/relationships"/>

</file>

<file path=ppt/slides/_rels/slide433.xml.rels><?xml version="1.0" encoding="UTF-8" standalone="yes"?>
<Relationships xmlns="http://schemas.openxmlformats.org/package/2006/relationships"/>

</file>

<file path=ppt/slides/_rels/slide434.xml.rels><?xml version="1.0" encoding="UTF-8" standalone="yes"?>
<Relationships xmlns="http://schemas.openxmlformats.org/package/2006/relationships"/>

</file>

<file path=ppt/slides/_rels/slide435.xml.rels><?xml version="1.0" encoding="UTF-8" standalone="yes"?>
<Relationships xmlns="http://schemas.openxmlformats.org/package/2006/relationships"/>

</file>

<file path=ppt/slides/_rels/slide436.xml.rels><?xml version="1.0" encoding="UTF-8" standalone="yes"?>
<Relationships xmlns="http://schemas.openxmlformats.org/package/2006/relationships"/>

</file>

<file path=ppt/slides/_rels/slide437.xml.rels><?xml version="1.0" encoding="UTF-8" standalone="yes"?>
<Relationships xmlns="http://schemas.openxmlformats.org/package/2006/relationships"/>

</file>

<file path=ppt/slides/_rels/slide438.xml.rels><?xml version="1.0" encoding="UTF-8" standalone="yes"?>
<Relationships xmlns="http://schemas.openxmlformats.org/package/2006/relationships"/>

</file>

<file path=ppt/slides/_rels/slide439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40.xml.rels><?xml version="1.0" encoding="UTF-8" standalone="yes"?>
<Relationships xmlns="http://schemas.openxmlformats.org/package/2006/relationships"/>

</file>

<file path=ppt/slides/_rels/slide441.xml.rels><?xml version="1.0" encoding="UTF-8" standalone="yes"?>
<Relationships xmlns="http://schemas.openxmlformats.org/package/2006/relationships"/>

</file>

<file path=ppt/slides/_rels/slide442.xml.rels><?xml version="1.0" encoding="UTF-8" standalone="yes"?>
<Relationships xmlns="http://schemas.openxmlformats.org/package/2006/relationships"/>

</file>

<file path=ppt/slides/_rels/slide443.xml.rels><?xml version="1.0" encoding="UTF-8" standalone="yes"?>
<Relationships xmlns="http://schemas.openxmlformats.org/package/2006/relationships"/>

</file>

<file path=ppt/slides/_rels/slide444.xml.rels><?xml version="1.0" encoding="UTF-8" standalone="yes"?>
<Relationships xmlns="http://schemas.openxmlformats.org/package/2006/relationships"/>

</file>

<file path=ppt/slides/_rels/slide445.xml.rels><?xml version="1.0" encoding="UTF-8" standalone="yes"?>
<Relationships xmlns="http://schemas.openxmlformats.org/package/2006/relationships"/>

</file>

<file path=ppt/slides/_rels/slide446.xml.rels><?xml version="1.0" encoding="UTF-8" standalone="yes"?>
<Relationships xmlns="http://schemas.openxmlformats.org/package/2006/relationships"/>

</file>

<file path=ppt/slides/_rels/slide447.xml.rels><?xml version="1.0" encoding="UTF-8" standalone="yes"?>
<Relationships xmlns="http://schemas.openxmlformats.org/package/2006/relationships"/>

</file>

<file path=ppt/slides/_rels/slide448.xml.rels><?xml version="1.0" encoding="UTF-8" standalone="yes"?>
<Relationships xmlns="http://schemas.openxmlformats.org/package/2006/relationships"/>

</file>

<file path=ppt/slides/_rels/slide449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50.xml.rels><?xml version="1.0" encoding="UTF-8" standalone="yes"?>
<Relationships xmlns="http://schemas.openxmlformats.org/package/2006/relationships"/>

</file>

<file path=ppt/slides/_rels/slide451.xml.rels><?xml version="1.0" encoding="UTF-8" standalone="yes"?>
<Relationships xmlns="http://schemas.openxmlformats.org/package/2006/relationships"/>

</file>

<file path=ppt/slides/_rels/slide452.xml.rels><?xml version="1.0" encoding="UTF-8" standalone="yes"?>
<Relationships xmlns="http://schemas.openxmlformats.org/package/2006/relationships"/>

</file>

<file path=ppt/slides/_rels/slide453.xml.rels><?xml version="1.0" encoding="UTF-8" standalone="yes"?>
<Relationships xmlns="http://schemas.openxmlformats.org/package/2006/relationships"/>

</file>

<file path=ppt/slides/_rels/slide454.xml.rels><?xml version="1.0" encoding="UTF-8" standalone="yes"?>
<Relationships xmlns="http://schemas.openxmlformats.org/package/2006/relationships"/>

</file>

<file path=ppt/slides/_rels/slide455.xml.rels><?xml version="1.0" encoding="UTF-8" standalone="yes"?>
<Relationships xmlns="http://schemas.openxmlformats.org/package/2006/relationships"/>

</file>

<file path=ppt/slides/_rels/slide456.xml.rels><?xml version="1.0" encoding="UTF-8" standalone="yes"?>
<Relationships xmlns="http://schemas.openxmlformats.org/package/2006/relationships"/>

</file>

<file path=ppt/slides/_rels/slide457.xml.rels><?xml version="1.0" encoding="UTF-8" standalone="yes"?>
<Relationships xmlns="http://schemas.openxmlformats.org/package/2006/relationships"/>

</file>

<file path=ppt/slides/_rels/slide458.xml.rels><?xml version="1.0" encoding="UTF-8" standalone="yes"?>
<Relationships xmlns="http://schemas.openxmlformats.org/package/2006/relationships"/>

</file>

<file path=ppt/slides/_rels/slide459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60.xml.rels><?xml version="1.0" encoding="UTF-8" standalone="yes"?>
<Relationships xmlns="http://schemas.openxmlformats.org/package/2006/relationships"/>

</file>

<file path=ppt/slides/_rels/slide461.xml.rels><?xml version="1.0" encoding="UTF-8" standalone="yes"?>
<Relationships xmlns="http://schemas.openxmlformats.org/package/2006/relationships"/>

</file>

<file path=ppt/slides/_rels/slide462.xml.rels><?xml version="1.0" encoding="UTF-8" standalone="yes"?>
<Relationships xmlns="http://schemas.openxmlformats.org/package/2006/relationships"/>

</file>

<file path=ppt/slides/_rels/slide463.xml.rels><?xml version="1.0" encoding="UTF-8" standalone="yes"?>
<Relationships xmlns="http://schemas.openxmlformats.org/package/2006/relationships"/>

</file>

<file path=ppt/slides/_rels/slide464.xml.rels><?xml version="1.0" encoding="UTF-8" standalone="yes"?>
<Relationships xmlns="http://schemas.openxmlformats.org/package/2006/relationships"/>

</file>

<file path=ppt/slides/_rels/slide465.xml.rels><?xml version="1.0" encoding="UTF-8" standalone="yes"?>
<Relationships xmlns="http://schemas.openxmlformats.org/package/2006/relationships"/>

</file>

<file path=ppt/slides/_rels/slide466.xml.rels><?xml version="1.0" encoding="UTF-8" standalone="yes"?>
<Relationships xmlns="http://schemas.openxmlformats.org/package/2006/relationships"/>

</file>

<file path=ppt/slides/_rels/slide467.xml.rels><?xml version="1.0" encoding="UTF-8" standalone="yes"?>
<Relationships xmlns="http://schemas.openxmlformats.org/package/2006/relationships"/>

</file>

<file path=ppt/slides/_rels/slide468.xml.rels><?xml version="1.0" encoding="UTF-8" standalone="yes"?>
<Relationships xmlns="http://schemas.openxmlformats.org/package/2006/relationships"/>

</file>

<file path=ppt/slides/_rels/slide469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70.xml.rels><?xml version="1.0" encoding="UTF-8" standalone="yes"?>
<Relationships xmlns="http://schemas.openxmlformats.org/package/2006/relationships"/>

</file>

<file path=ppt/slides/_rels/slide471.xml.rels><?xml version="1.0" encoding="UTF-8" standalone="yes"?>
<Relationships xmlns="http://schemas.openxmlformats.org/package/2006/relationships"/>

</file>

<file path=ppt/slides/_rels/slide472.xml.rels><?xml version="1.0" encoding="UTF-8" standalone="yes"?>
<Relationships xmlns="http://schemas.openxmlformats.org/package/2006/relationships"/>

</file>

<file path=ppt/slides/_rels/slide473.xml.rels><?xml version="1.0" encoding="UTF-8" standalone="yes"?>
<Relationships xmlns="http://schemas.openxmlformats.org/package/2006/relationships"/>

</file>

<file path=ppt/slides/_rels/slide474.xml.rels><?xml version="1.0" encoding="UTF-8" standalone="yes"?>
<Relationships xmlns="http://schemas.openxmlformats.org/package/2006/relationships"/>

</file>

<file path=ppt/slides/_rels/slide475.xml.rels><?xml version="1.0" encoding="UTF-8" standalone="yes"?>
<Relationships xmlns="http://schemas.openxmlformats.org/package/2006/relationships"/>

</file>

<file path=ppt/slides/_rels/slide476.xml.rels><?xml version="1.0" encoding="UTF-8" standalone="yes"?>
<Relationships xmlns="http://schemas.openxmlformats.org/package/2006/relationships"/>

</file>

<file path=ppt/slides/_rels/slide477.xml.rels><?xml version="1.0" encoding="UTF-8" standalone="yes"?>
<Relationships xmlns="http://schemas.openxmlformats.org/package/2006/relationships"/>

</file>

<file path=ppt/slides/_rels/slide478.xml.rels><?xml version="1.0" encoding="UTF-8" standalone="yes"?>
<Relationships xmlns="http://schemas.openxmlformats.org/package/2006/relationships"/>

</file>

<file path=ppt/slides/_rels/slide479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80.xml.rels><?xml version="1.0" encoding="UTF-8" standalone="yes"?>
<Relationships xmlns="http://schemas.openxmlformats.org/package/2006/relationships"/>

</file>

<file path=ppt/slides/_rels/slide481.xml.rels><?xml version="1.0" encoding="UTF-8" standalone="yes"?>
<Relationships xmlns="http://schemas.openxmlformats.org/package/2006/relationships"/>

</file>

<file path=ppt/slides/_rels/slide482.xml.rels><?xml version="1.0" encoding="UTF-8" standalone="yes"?>
<Relationships xmlns="http://schemas.openxmlformats.org/package/2006/relationships"/>

</file>

<file path=ppt/slides/_rels/slide483.xml.rels><?xml version="1.0" encoding="UTF-8" standalone="yes"?>
<Relationships xmlns="http://schemas.openxmlformats.org/package/2006/relationships"/>

</file>

<file path=ppt/slides/_rels/slide484.xml.rels><?xml version="1.0" encoding="UTF-8" standalone="yes"?>
<Relationships xmlns="http://schemas.openxmlformats.org/package/2006/relationships"/>

</file>

<file path=ppt/slides/_rels/slide485.xml.rels><?xml version="1.0" encoding="UTF-8" standalone="yes"?>
<Relationships xmlns="http://schemas.openxmlformats.org/package/2006/relationships"/>

</file>

<file path=ppt/slides/_rels/slide486.xml.rels><?xml version="1.0" encoding="UTF-8" standalone="yes"?>
<Relationships xmlns="http://schemas.openxmlformats.org/package/2006/relationships"/>

</file>

<file path=ppt/slides/_rels/slide487.xml.rels><?xml version="1.0" encoding="UTF-8" standalone="yes"?>
<Relationships xmlns="http://schemas.openxmlformats.org/package/2006/relationships"/>

</file>

<file path=ppt/slides/_rels/slide488.xml.rels><?xml version="1.0" encoding="UTF-8" standalone="yes"?>
<Relationships xmlns="http://schemas.openxmlformats.org/package/2006/relationships"/>

</file>

<file path=ppt/slides/_rels/slide489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490.xml.rels><?xml version="1.0" encoding="UTF-8" standalone="yes"?>
<Relationships xmlns="http://schemas.openxmlformats.org/package/2006/relationships"/>

</file>

<file path=ppt/slides/_rels/slide491.xml.rels><?xml version="1.0" encoding="UTF-8" standalone="yes"?>
<Relationships xmlns="http://schemas.openxmlformats.org/package/2006/relationships"/>

</file>

<file path=ppt/slides/_rels/slide492.xml.rels><?xml version="1.0" encoding="UTF-8" standalone="yes"?>
<Relationships xmlns="http://schemas.openxmlformats.org/package/2006/relationships"/>

</file>

<file path=ppt/slides/_rels/slide493.xml.rels><?xml version="1.0" encoding="UTF-8" standalone="yes"?>
<Relationships xmlns="http://schemas.openxmlformats.org/package/2006/relationships"/>

</file>

<file path=ppt/slides/_rels/slide494.xml.rels><?xml version="1.0" encoding="UTF-8" standalone="yes"?>
<Relationships xmlns="http://schemas.openxmlformats.org/package/2006/relationships"/>

</file>

<file path=ppt/slides/_rels/slide495.xml.rels><?xml version="1.0" encoding="UTF-8" standalone="yes"?>
<Relationships xmlns="http://schemas.openxmlformats.org/package/2006/relationships"/>

</file>

<file path=ppt/slides/_rels/slide496.xml.rels><?xml version="1.0" encoding="UTF-8" standalone="yes"?>
<Relationships xmlns="http://schemas.openxmlformats.org/package/2006/relationships"/>

</file>

<file path=ppt/slides/_rels/slide497.xml.rels><?xml version="1.0" encoding="UTF-8" standalone="yes"?>
<Relationships xmlns="http://schemas.openxmlformats.org/package/2006/relationships"/>

</file>

<file path=ppt/slides/_rels/slide498.xml.rels><?xml version="1.0" encoding="UTF-8" standalone="yes"?>
<Relationships xmlns="http://schemas.openxmlformats.org/package/2006/relationships"/>

</file>

<file path=ppt/slides/_rels/slide49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00.xml.rels><?xml version="1.0" encoding="UTF-8" standalone="yes"?>
<Relationships xmlns="http://schemas.openxmlformats.org/package/2006/relationships"/>

</file>

<file path=ppt/slides/_rels/slide501.xml.rels><?xml version="1.0" encoding="UTF-8" standalone="yes"?>
<Relationships xmlns="http://schemas.openxmlformats.org/package/2006/relationships"/>

</file>

<file path=ppt/slides/_rels/slide502.xml.rels><?xml version="1.0" encoding="UTF-8" standalone="yes"?>
<Relationships xmlns="http://schemas.openxmlformats.org/package/2006/relationships"/>

</file>

<file path=ppt/slides/_rels/slide503.xml.rels><?xml version="1.0" encoding="UTF-8" standalone="yes"?>
<Relationships xmlns="http://schemas.openxmlformats.org/package/2006/relationships"/>

</file>

<file path=ppt/slides/_rels/slide504.xml.rels><?xml version="1.0" encoding="UTF-8" standalone="yes"?>
<Relationships xmlns="http://schemas.openxmlformats.org/package/2006/relationships"/>

</file>

<file path=ppt/slides/_rels/slide505.xml.rels><?xml version="1.0" encoding="UTF-8" standalone="yes"?>
<Relationships xmlns="http://schemas.openxmlformats.org/package/2006/relationships"/>

</file>

<file path=ppt/slides/_rels/slide506.xml.rels><?xml version="1.0" encoding="UTF-8" standalone="yes"?>
<Relationships xmlns="http://schemas.openxmlformats.org/package/2006/relationships"/>

</file>

<file path=ppt/slides/_rels/slide507.xml.rels><?xml version="1.0" encoding="UTF-8" standalone="yes"?>
<Relationships xmlns="http://schemas.openxmlformats.org/package/2006/relationships"/>

</file>

<file path=ppt/slides/_rels/slide508.xml.rels><?xml version="1.0" encoding="UTF-8" standalone="yes"?>
<Relationships xmlns="http://schemas.openxmlformats.org/package/2006/relationships"/>

</file>

<file path=ppt/slides/_rels/slide509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10.xml.rels><?xml version="1.0" encoding="UTF-8" standalone="yes"?>
<Relationships xmlns="http://schemas.openxmlformats.org/package/2006/relationships"/>

</file>

<file path=ppt/slides/_rels/slide511.xml.rels><?xml version="1.0" encoding="UTF-8" standalone="yes"?>
<Relationships xmlns="http://schemas.openxmlformats.org/package/2006/relationships"/>

</file>

<file path=ppt/slides/_rels/slide512.xml.rels><?xml version="1.0" encoding="UTF-8" standalone="yes"?>
<Relationships xmlns="http://schemas.openxmlformats.org/package/2006/relationships"/>

</file>

<file path=ppt/slides/_rels/slide513.xml.rels><?xml version="1.0" encoding="UTF-8" standalone="yes"?>
<Relationships xmlns="http://schemas.openxmlformats.org/package/2006/relationships"/>

</file>

<file path=ppt/slides/_rels/slide514.xml.rels><?xml version="1.0" encoding="UTF-8" standalone="yes"?>
<Relationships xmlns="http://schemas.openxmlformats.org/package/2006/relationships"/>

</file>

<file path=ppt/slides/_rels/slide515.xml.rels><?xml version="1.0" encoding="UTF-8" standalone="yes"?>
<Relationships xmlns="http://schemas.openxmlformats.org/package/2006/relationships"/>

</file>

<file path=ppt/slides/_rels/slide516.xml.rels><?xml version="1.0" encoding="UTF-8" standalone="yes"?>
<Relationships xmlns="http://schemas.openxmlformats.org/package/2006/relationships"/>

</file>

<file path=ppt/slides/_rels/slide517.xml.rels><?xml version="1.0" encoding="UTF-8" standalone="yes"?>
<Relationships xmlns="http://schemas.openxmlformats.org/package/2006/relationships"/>

</file>

<file path=ppt/slides/_rels/slide518.xml.rels><?xml version="1.0" encoding="UTF-8" standalone="yes"?>
<Relationships xmlns="http://schemas.openxmlformats.org/package/2006/relationships"/>

</file>

<file path=ppt/slides/_rels/slide519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20.xml.rels><?xml version="1.0" encoding="UTF-8" standalone="yes"?>
<Relationships xmlns="http://schemas.openxmlformats.org/package/2006/relationships"/>

</file>

<file path=ppt/slides/_rels/slide521.xml.rels><?xml version="1.0" encoding="UTF-8" standalone="yes"?>
<Relationships xmlns="http://schemas.openxmlformats.org/package/2006/relationships"/>

</file>

<file path=ppt/slides/_rels/slide522.xml.rels><?xml version="1.0" encoding="UTF-8" standalone="yes"?>
<Relationships xmlns="http://schemas.openxmlformats.org/package/2006/relationships"/>

</file>

<file path=ppt/slides/_rels/slide523.xml.rels><?xml version="1.0" encoding="UTF-8" standalone="yes"?>
<Relationships xmlns="http://schemas.openxmlformats.org/package/2006/relationships"/>

</file>

<file path=ppt/slides/_rels/slide524.xml.rels><?xml version="1.0" encoding="UTF-8" standalone="yes"?>
<Relationships xmlns="http://schemas.openxmlformats.org/package/2006/relationships"/>

</file>

<file path=ppt/slides/_rels/slide525.xml.rels><?xml version="1.0" encoding="UTF-8" standalone="yes"?>
<Relationships xmlns="http://schemas.openxmlformats.org/package/2006/relationships"/>

</file>

<file path=ppt/slides/_rels/slide526.xml.rels><?xml version="1.0" encoding="UTF-8" standalone="yes"?>
<Relationships xmlns="http://schemas.openxmlformats.org/package/2006/relationships"/>

</file>

<file path=ppt/slides/_rels/slide527.xml.rels><?xml version="1.0" encoding="UTF-8" standalone="yes"?>
<Relationships xmlns="http://schemas.openxmlformats.org/package/2006/relationships"/>

</file>

<file path=ppt/slides/_rels/slide528.xml.rels><?xml version="1.0" encoding="UTF-8" standalone="yes"?>
<Relationships xmlns="http://schemas.openxmlformats.org/package/2006/relationships"/>

</file>

<file path=ppt/slides/_rels/slide529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30.xml.rels><?xml version="1.0" encoding="UTF-8" standalone="yes"?>
<Relationships xmlns="http://schemas.openxmlformats.org/package/2006/relationships"/>

</file>

<file path=ppt/slides/_rels/slide531.xml.rels><?xml version="1.0" encoding="UTF-8" standalone="yes"?>
<Relationships xmlns="http://schemas.openxmlformats.org/package/2006/relationships"/>

</file>

<file path=ppt/slides/_rels/slide532.xml.rels><?xml version="1.0" encoding="UTF-8" standalone="yes"?>
<Relationships xmlns="http://schemas.openxmlformats.org/package/2006/relationships"/>

</file>

<file path=ppt/slides/_rels/slide533.xml.rels><?xml version="1.0" encoding="UTF-8" standalone="yes"?>
<Relationships xmlns="http://schemas.openxmlformats.org/package/2006/relationships"/>

</file>

<file path=ppt/slides/_rels/slide534.xml.rels><?xml version="1.0" encoding="UTF-8" standalone="yes"?>
<Relationships xmlns="http://schemas.openxmlformats.org/package/2006/relationships"/>

</file>

<file path=ppt/slides/_rels/slide535.xml.rels><?xml version="1.0" encoding="UTF-8" standalone="yes"?>
<Relationships xmlns="http://schemas.openxmlformats.org/package/2006/relationships"/>

</file>

<file path=ppt/slides/_rels/slide536.xml.rels><?xml version="1.0" encoding="UTF-8" standalone="yes"?>
<Relationships xmlns="http://schemas.openxmlformats.org/package/2006/relationships"/>

</file>

<file path=ppt/slides/_rels/slide537.xml.rels><?xml version="1.0" encoding="UTF-8" standalone="yes"?>
<Relationships xmlns="http://schemas.openxmlformats.org/package/2006/relationships"/>

</file>

<file path=ppt/slides/_rels/slide538.xml.rels><?xml version="1.0" encoding="UTF-8" standalone="yes"?>
<Relationships xmlns="http://schemas.openxmlformats.org/package/2006/relationships"/>

</file>

<file path=ppt/slides/_rels/slide539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40.xml.rels><?xml version="1.0" encoding="UTF-8" standalone="yes"?>
<Relationships xmlns="http://schemas.openxmlformats.org/package/2006/relationships"/>

</file>

<file path=ppt/slides/_rels/slide541.xml.rels><?xml version="1.0" encoding="UTF-8" standalone="yes"?>
<Relationships xmlns="http://schemas.openxmlformats.org/package/2006/relationships"/>

</file>

<file path=ppt/slides/_rels/slide542.xml.rels><?xml version="1.0" encoding="UTF-8" standalone="yes"?>
<Relationships xmlns="http://schemas.openxmlformats.org/package/2006/relationships"/>

</file>

<file path=ppt/slides/_rels/slide543.xml.rels><?xml version="1.0" encoding="UTF-8" standalone="yes"?>
<Relationships xmlns="http://schemas.openxmlformats.org/package/2006/relationships"/>

</file>

<file path=ppt/slides/_rels/slide544.xml.rels><?xml version="1.0" encoding="UTF-8" standalone="yes"?>
<Relationships xmlns="http://schemas.openxmlformats.org/package/2006/relationships"/>

</file>

<file path=ppt/slides/_rels/slide545.xml.rels><?xml version="1.0" encoding="UTF-8" standalone="yes"?>
<Relationships xmlns="http://schemas.openxmlformats.org/package/2006/relationships"/>

</file>

<file path=ppt/slides/_rels/slide546.xml.rels><?xml version="1.0" encoding="UTF-8" standalone="yes"?>
<Relationships xmlns="http://schemas.openxmlformats.org/package/2006/relationships"/>

</file>

<file path=ppt/slides/_rels/slide547.xml.rels><?xml version="1.0" encoding="UTF-8" standalone="yes"?>
<Relationships xmlns="http://schemas.openxmlformats.org/package/2006/relationships"/>

</file>

<file path=ppt/slides/_rels/slide548.xml.rels><?xml version="1.0" encoding="UTF-8" standalone="yes"?>
<Relationships xmlns="http://schemas.openxmlformats.org/package/2006/relationships"/>

</file>

<file path=ppt/slides/_rels/slide549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50.xml.rels><?xml version="1.0" encoding="UTF-8" standalone="yes"?>
<Relationships xmlns="http://schemas.openxmlformats.org/package/2006/relationships"/>

</file>

<file path=ppt/slides/_rels/slide551.xml.rels><?xml version="1.0" encoding="UTF-8" standalone="yes"?>
<Relationships xmlns="http://schemas.openxmlformats.org/package/2006/relationships"/>

</file>

<file path=ppt/slides/_rels/slide552.xml.rels><?xml version="1.0" encoding="UTF-8" standalone="yes"?>
<Relationships xmlns="http://schemas.openxmlformats.org/package/2006/relationships"/>

</file>

<file path=ppt/slides/_rels/slide553.xml.rels><?xml version="1.0" encoding="UTF-8" standalone="yes"?>
<Relationships xmlns="http://schemas.openxmlformats.org/package/2006/relationships"/>

</file>

<file path=ppt/slides/_rels/slide554.xml.rels><?xml version="1.0" encoding="UTF-8" standalone="yes"?>
<Relationships xmlns="http://schemas.openxmlformats.org/package/2006/relationships"/>

</file>

<file path=ppt/slides/_rels/slide555.xml.rels><?xml version="1.0" encoding="UTF-8" standalone="yes"?>
<Relationships xmlns="http://schemas.openxmlformats.org/package/2006/relationships"/>

</file>

<file path=ppt/slides/_rels/slide556.xml.rels><?xml version="1.0" encoding="UTF-8" standalone="yes"?>
<Relationships xmlns="http://schemas.openxmlformats.org/package/2006/relationships"/>

</file>

<file path=ppt/slides/_rels/slide557.xml.rels><?xml version="1.0" encoding="UTF-8" standalone="yes"?>
<Relationships xmlns="http://schemas.openxmlformats.org/package/2006/relationships"/>

</file>

<file path=ppt/slides/_rels/slide558.xml.rels><?xml version="1.0" encoding="UTF-8" standalone="yes"?>
<Relationships xmlns="http://schemas.openxmlformats.org/package/2006/relationships"/>

</file>

<file path=ppt/slides/_rels/slide559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60.xml.rels><?xml version="1.0" encoding="UTF-8" standalone="yes"?>
<Relationships xmlns="http://schemas.openxmlformats.org/package/2006/relationships"/>

</file>

<file path=ppt/slides/_rels/slide561.xml.rels><?xml version="1.0" encoding="UTF-8" standalone="yes"?>
<Relationships xmlns="http://schemas.openxmlformats.org/package/2006/relationships"/>

</file>

<file path=ppt/slides/_rels/slide562.xml.rels><?xml version="1.0" encoding="UTF-8" standalone="yes"?>
<Relationships xmlns="http://schemas.openxmlformats.org/package/2006/relationships"/>

</file>

<file path=ppt/slides/_rels/slide563.xml.rels><?xml version="1.0" encoding="UTF-8" standalone="yes"?>
<Relationships xmlns="http://schemas.openxmlformats.org/package/2006/relationships"/>

</file>

<file path=ppt/slides/_rels/slide564.xml.rels><?xml version="1.0" encoding="UTF-8" standalone="yes"?>
<Relationships xmlns="http://schemas.openxmlformats.org/package/2006/relationships"/>

</file>

<file path=ppt/slides/_rels/slide565.xml.rels><?xml version="1.0" encoding="UTF-8" standalone="yes"?>
<Relationships xmlns="http://schemas.openxmlformats.org/package/2006/relationships"/>

</file>

<file path=ppt/slides/_rels/slide566.xml.rels><?xml version="1.0" encoding="UTF-8" standalone="yes"?>
<Relationships xmlns="http://schemas.openxmlformats.org/package/2006/relationships"/>

</file>

<file path=ppt/slides/_rels/slide567.xml.rels><?xml version="1.0" encoding="UTF-8" standalone="yes"?>
<Relationships xmlns="http://schemas.openxmlformats.org/package/2006/relationships"/>

</file>

<file path=ppt/slides/_rels/slide568.xml.rels><?xml version="1.0" encoding="UTF-8" standalone="yes"?>
<Relationships xmlns="http://schemas.openxmlformats.org/package/2006/relationships"/>

</file>

<file path=ppt/slides/_rels/slide569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70.xml.rels><?xml version="1.0" encoding="UTF-8" standalone="yes"?>
<Relationships xmlns="http://schemas.openxmlformats.org/package/2006/relationships"/>

</file>

<file path=ppt/slides/_rels/slide571.xml.rels><?xml version="1.0" encoding="UTF-8" standalone="yes"?>
<Relationships xmlns="http://schemas.openxmlformats.org/package/2006/relationships"/>

</file>

<file path=ppt/slides/_rels/slide572.xml.rels><?xml version="1.0" encoding="UTF-8" standalone="yes"?>
<Relationships xmlns="http://schemas.openxmlformats.org/package/2006/relationships"/>

</file>

<file path=ppt/slides/_rels/slide573.xml.rels><?xml version="1.0" encoding="UTF-8" standalone="yes"?>
<Relationships xmlns="http://schemas.openxmlformats.org/package/2006/relationships"/>

</file>

<file path=ppt/slides/_rels/slide574.xml.rels><?xml version="1.0" encoding="UTF-8" standalone="yes"?>
<Relationships xmlns="http://schemas.openxmlformats.org/package/2006/relationships"/>

</file>

<file path=ppt/slides/_rels/slide575.xml.rels><?xml version="1.0" encoding="UTF-8" standalone="yes"?>
<Relationships xmlns="http://schemas.openxmlformats.org/package/2006/relationships"/>

</file>

<file path=ppt/slides/_rels/slide576.xml.rels><?xml version="1.0" encoding="UTF-8" standalone="yes"?>
<Relationships xmlns="http://schemas.openxmlformats.org/package/2006/relationships"/>

</file>

<file path=ppt/slides/_rels/slide577.xml.rels><?xml version="1.0" encoding="UTF-8" standalone="yes"?>
<Relationships xmlns="http://schemas.openxmlformats.org/package/2006/relationships"/>

</file>

<file path=ppt/slides/_rels/slide578.xml.rels><?xml version="1.0" encoding="UTF-8" standalone="yes"?>
<Relationships xmlns="http://schemas.openxmlformats.org/package/2006/relationships"/>

</file>

<file path=ppt/slides/_rels/slide579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80.xml.rels><?xml version="1.0" encoding="UTF-8" standalone="yes"?>
<Relationships xmlns="http://schemas.openxmlformats.org/package/2006/relationships"/>

</file>

<file path=ppt/slides/_rels/slide581.xml.rels><?xml version="1.0" encoding="UTF-8" standalone="yes"?>
<Relationships xmlns="http://schemas.openxmlformats.org/package/2006/relationships"/>

</file>

<file path=ppt/slides/_rels/slide582.xml.rels><?xml version="1.0" encoding="UTF-8" standalone="yes"?>
<Relationships xmlns="http://schemas.openxmlformats.org/package/2006/relationships"/>

</file>

<file path=ppt/slides/_rels/slide583.xml.rels><?xml version="1.0" encoding="UTF-8" standalone="yes"?>
<Relationships xmlns="http://schemas.openxmlformats.org/package/2006/relationships"/>

</file>

<file path=ppt/slides/_rels/slide584.xml.rels><?xml version="1.0" encoding="UTF-8" standalone="yes"?>
<Relationships xmlns="http://schemas.openxmlformats.org/package/2006/relationships"/>

</file>

<file path=ppt/slides/_rels/slide585.xml.rels><?xml version="1.0" encoding="UTF-8" standalone="yes"?>
<Relationships xmlns="http://schemas.openxmlformats.org/package/2006/relationships"/>

</file>

<file path=ppt/slides/_rels/slide586.xml.rels><?xml version="1.0" encoding="UTF-8" standalone="yes"?>
<Relationships xmlns="http://schemas.openxmlformats.org/package/2006/relationships"/>

</file>

<file path=ppt/slides/_rels/slide587.xml.rels><?xml version="1.0" encoding="UTF-8" standalone="yes"?>
<Relationships xmlns="http://schemas.openxmlformats.org/package/2006/relationships"/>

</file>

<file path=ppt/slides/_rels/slide588.xml.rels><?xml version="1.0" encoding="UTF-8" standalone="yes"?>
<Relationships xmlns="http://schemas.openxmlformats.org/package/2006/relationships"/>

</file>

<file path=ppt/slides/_rels/slide589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590.xml.rels><?xml version="1.0" encoding="UTF-8" standalone="yes"?>
<Relationships xmlns="http://schemas.openxmlformats.org/package/2006/relationships"/>

</file>

<file path=ppt/slides/_rels/slide591.xml.rels><?xml version="1.0" encoding="UTF-8" standalone="yes"?>
<Relationships xmlns="http://schemas.openxmlformats.org/package/2006/relationships"/>

</file>

<file path=ppt/slides/_rels/slide592.xml.rels><?xml version="1.0" encoding="UTF-8" standalone="yes"?>
<Relationships xmlns="http://schemas.openxmlformats.org/package/2006/relationships"/>

</file>

<file path=ppt/slides/_rels/slide593.xml.rels><?xml version="1.0" encoding="UTF-8" standalone="yes"?>
<Relationships xmlns="http://schemas.openxmlformats.org/package/2006/relationships"/>

</file>

<file path=ppt/slides/_rels/slide594.xml.rels><?xml version="1.0" encoding="UTF-8" standalone="yes"?>
<Relationships xmlns="http://schemas.openxmlformats.org/package/2006/relationships"/>

</file>

<file path=ppt/slides/_rels/slide595.xml.rels><?xml version="1.0" encoding="UTF-8" standalone="yes"?>
<Relationships xmlns="http://schemas.openxmlformats.org/package/2006/relationships"/>

</file>

<file path=ppt/slides/_rels/slide596.xml.rels><?xml version="1.0" encoding="UTF-8" standalone="yes"?>
<Relationships xmlns="http://schemas.openxmlformats.org/package/2006/relationships"/>

</file>

<file path=ppt/slides/_rels/slide597.xml.rels><?xml version="1.0" encoding="UTF-8" standalone="yes"?>
<Relationships xmlns="http://schemas.openxmlformats.org/package/2006/relationships"/>

</file>

<file path=ppt/slides/_rels/slide598.xml.rels><?xml version="1.0" encoding="UTF-8" standalone="yes"?>
<Relationships xmlns="http://schemas.openxmlformats.org/package/2006/relationships"/>

</file>

<file path=ppt/slides/_rels/slide59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00.xml.rels><?xml version="1.0" encoding="UTF-8" standalone="yes"?>
<Relationships xmlns="http://schemas.openxmlformats.org/package/2006/relationships"/>

</file>

<file path=ppt/slides/_rels/slide601.xml.rels><?xml version="1.0" encoding="UTF-8" standalone="yes"?>
<Relationships xmlns="http://schemas.openxmlformats.org/package/2006/relationships"/>

</file>

<file path=ppt/slides/_rels/slide602.xml.rels><?xml version="1.0" encoding="UTF-8" standalone="yes"?>
<Relationships xmlns="http://schemas.openxmlformats.org/package/2006/relationships"/>

</file>

<file path=ppt/slides/_rels/slide603.xml.rels><?xml version="1.0" encoding="UTF-8" standalone="yes"?>
<Relationships xmlns="http://schemas.openxmlformats.org/package/2006/relationships"/>

</file>

<file path=ppt/slides/_rels/slide604.xml.rels><?xml version="1.0" encoding="UTF-8" standalone="yes"?>
<Relationships xmlns="http://schemas.openxmlformats.org/package/2006/relationships"/>

</file>

<file path=ppt/slides/_rels/slide605.xml.rels><?xml version="1.0" encoding="UTF-8" standalone="yes"?>
<Relationships xmlns="http://schemas.openxmlformats.org/package/2006/relationships"/>

</file>

<file path=ppt/slides/_rels/slide606.xml.rels><?xml version="1.0" encoding="UTF-8" standalone="yes"?>
<Relationships xmlns="http://schemas.openxmlformats.org/package/2006/relationships"/>

</file>

<file path=ppt/slides/_rels/slide607.xml.rels><?xml version="1.0" encoding="UTF-8" standalone="yes"?>
<Relationships xmlns="http://schemas.openxmlformats.org/package/2006/relationships"/>

</file>

<file path=ppt/slides/_rels/slide608.xml.rels><?xml version="1.0" encoding="UTF-8" standalone="yes"?>
<Relationships xmlns="http://schemas.openxmlformats.org/package/2006/relationships"/>

</file>

<file path=ppt/slides/_rels/slide609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10.xml.rels><?xml version="1.0" encoding="UTF-8" standalone="yes"?>
<Relationships xmlns="http://schemas.openxmlformats.org/package/2006/relationships"/>

</file>

<file path=ppt/slides/_rels/slide611.xml.rels><?xml version="1.0" encoding="UTF-8" standalone="yes"?>
<Relationships xmlns="http://schemas.openxmlformats.org/package/2006/relationships"/>

</file>

<file path=ppt/slides/_rels/slide612.xml.rels><?xml version="1.0" encoding="UTF-8" standalone="yes"?>
<Relationships xmlns="http://schemas.openxmlformats.org/package/2006/relationships"/>

</file>

<file path=ppt/slides/_rels/slide613.xml.rels><?xml version="1.0" encoding="UTF-8" standalone="yes"?>
<Relationships xmlns="http://schemas.openxmlformats.org/package/2006/relationships"/>

</file>

<file path=ppt/slides/_rels/slide614.xml.rels><?xml version="1.0" encoding="UTF-8" standalone="yes"?>
<Relationships xmlns="http://schemas.openxmlformats.org/package/2006/relationships"/>

</file>

<file path=ppt/slides/_rels/slide615.xml.rels><?xml version="1.0" encoding="UTF-8" standalone="yes"?>
<Relationships xmlns="http://schemas.openxmlformats.org/package/2006/relationships"/>

</file>

<file path=ppt/slides/_rels/slide616.xml.rels><?xml version="1.0" encoding="UTF-8" standalone="yes"?>
<Relationships xmlns="http://schemas.openxmlformats.org/package/2006/relationships"/>

</file>

<file path=ppt/slides/_rels/slide617.xml.rels><?xml version="1.0" encoding="UTF-8" standalone="yes"?>
<Relationships xmlns="http://schemas.openxmlformats.org/package/2006/relationships"/>

</file>

<file path=ppt/slides/_rels/slide618.xml.rels><?xml version="1.0" encoding="UTF-8" standalone="yes"?>
<Relationships xmlns="http://schemas.openxmlformats.org/package/2006/relationships"/>

</file>

<file path=ppt/slides/_rels/slide619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20.xml.rels><?xml version="1.0" encoding="UTF-8" standalone="yes"?>
<Relationships xmlns="http://schemas.openxmlformats.org/package/2006/relationships"/>

</file>

<file path=ppt/slides/_rels/slide621.xml.rels><?xml version="1.0" encoding="UTF-8" standalone="yes"?>
<Relationships xmlns="http://schemas.openxmlformats.org/package/2006/relationships"/>

</file>

<file path=ppt/slides/_rels/slide622.xml.rels><?xml version="1.0" encoding="UTF-8" standalone="yes"?>
<Relationships xmlns="http://schemas.openxmlformats.org/package/2006/relationships"/>

</file>

<file path=ppt/slides/_rels/slide623.xml.rels><?xml version="1.0" encoding="UTF-8" standalone="yes"?>
<Relationships xmlns="http://schemas.openxmlformats.org/package/2006/relationships"/>

</file>

<file path=ppt/slides/_rels/slide624.xml.rels><?xml version="1.0" encoding="UTF-8" standalone="yes"?>
<Relationships xmlns="http://schemas.openxmlformats.org/package/2006/relationships"/>

</file>

<file path=ppt/slides/_rels/slide625.xml.rels><?xml version="1.0" encoding="UTF-8" standalone="yes"?>
<Relationships xmlns="http://schemas.openxmlformats.org/package/2006/relationships"/>

</file>

<file path=ppt/slides/_rels/slide626.xml.rels><?xml version="1.0" encoding="UTF-8" standalone="yes"?>
<Relationships xmlns="http://schemas.openxmlformats.org/package/2006/relationships"/>

</file>

<file path=ppt/slides/_rels/slide627.xml.rels><?xml version="1.0" encoding="UTF-8" standalone="yes"?>
<Relationships xmlns="http://schemas.openxmlformats.org/package/2006/relationships"/>

</file>

<file path=ppt/slides/_rels/slide628.xml.rels><?xml version="1.0" encoding="UTF-8" standalone="yes"?>
<Relationships xmlns="http://schemas.openxmlformats.org/package/2006/relationships"/>

</file>

<file path=ppt/slides/_rels/slide629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30.xml.rels><?xml version="1.0" encoding="UTF-8" standalone="yes"?>
<Relationships xmlns="http://schemas.openxmlformats.org/package/2006/relationships"/>

</file>

<file path=ppt/slides/_rels/slide631.xml.rels><?xml version="1.0" encoding="UTF-8" standalone="yes"?>
<Relationships xmlns="http://schemas.openxmlformats.org/package/2006/relationships"/>

</file>

<file path=ppt/slides/_rels/slide632.xml.rels><?xml version="1.0" encoding="UTF-8" standalone="yes"?>
<Relationships xmlns="http://schemas.openxmlformats.org/package/2006/relationships"/>

</file>

<file path=ppt/slides/_rels/slide633.xml.rels><?xml version="1.0" encoding="UTF-8" standalone="yes"?>
<Relationships xmlns="http://schemas.openxmlformats.org/package/2006/relationships"/>

</file>

<file path=ppt/slides/_rels/slide634.xml.rels><?xml version="1.0" encoding="UTF-8" standalone="yes"?>
<Relationships xmlns="http://schemas.openxmlformats.org/package/2006/relationships"/>

</file>

<file path=ppt/slides/_rels/slide635.xml.rels><?xml version="1.0" encoding="UTF-8" standalone="yes"?>
<Relationships xmlns="http://schemas.openxmlformats.org/package/2006/relationships"/>

</file>

<file path=ppt/slides/_rels/slide636.xml.rels><?xml version="1.0" encoding="UTF-8" standalone="yes"?>
<Relationships xmlns="http://schemas.openxmlformats.org/package/2006/relationships"/>

</file>

<file path=ppt/slides/_rels/slide637.xml.rels><?xml version="1.0" encoding="UTF-8" standalone="yes"?>
<Relationships xmlns="http://schemas.openxmlformats.org/package/2006/relationships"/>

</file>

<file path=ppt/slides/_rels/slide638.xml.rels><?xml version="1.0" encoding="UTF-8" standalone="yes"?>
<Relationships xmlns="http://schemas.openxmlformats.org/package/2006/relationships"/>

</file>

<file path=ppt/slides/_rels/slide639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40.xml.rels><?xml version="1.0" encoding="UTF-8" standalone="yes"?>
<Relationships xmlns="http://schemas.openxmlformats.org/package/2006/relationships"/>

</file>

<file path=ppt/slides/_rels/slide641.xml.rels><?xml version="1.0" encoding="UTF-8" standalone="yes"?>
<Relationships xmlns="http://schemas.openxmlformats.org/package/2006/relationships"/>

</file>

<file path=ppt/slides/_rels/slide642.xml.rels><?xml version="1.0" encoding="UTF-8" standalone="yes"?>
<Relationships xmlns="http://schemas.openxmlformats.org/package/2006/relationships"/>

</file>

<file path=ppt/slides/_rels/slide643.xml.rels><?xml version="1.0" encoding="UTF-8" standalone="yes"?>
<Relationships xmlns="http://schemas.openxmlformats.org/package/2006/relationships"/>

</file>

<file path=ppt/slides/_rels/slide644.xml.rels><?xml version="1.0" encoding="UTF-8" standalone="yes"?>
<Relationships xmlns="http://schemas.openxmlformats.org/package/2006/relationships"/>

</file>

<file path=ppt/slides/_rels/slide645.xml.rels><?xml version="1.0" encoding="UTF-8" standalone="yes"?>
<Relationships xmlns="http://schemas.openxmlformats.org/package/2006/relationships"/>

</file>

<file path=ppt/slides/_rels/slide646.xml.rels><?xml version="1.0" encoding="UTF-8" standalone="yes"?>
<Relationships xmlns="http://schemas.openxmlformats.org/package/2006/relationships"/>

</file>

<file path=ppt/slides/_rels/slide647.xml.rels><?xml version="1.0" encoding="UTF-8" standalone="yes"?>
<Relationships xmlns="http://schemas.openxmlformats.org/package/2006/relationships"/>

</file>

<file path=ppt/slides/_rels/slide648.xml.rels><?xml version="1.0" encoding="UTF-8" standalone="yes"?>
<Relationships xmlns="http://schemas.openxmlformats.org/package/2006/relationships"/>

</file>

<file path=ppt/slides/_rels/slide649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50.xml.rels><?xml version="1.0" encoding="UTF-8" standalone="yes"?>
<Relationships xmlns="http://schemas.openxmlformats.org/package/2006/relationships"/>

</file>

<file path=ppt/slides/_rels/slide651.xml.rels><?xml version="1.0" encoding="UTF-8" standalone="yes"?>
<Relationships xmlns="http://schemas.openxmlformats.org/package/2006/relationships"/>

</file>

<file path=ppt/slides/_rels/slide652.xml.rels><?xml version="1.0" encoding="UTF-8" standalone="yes"?>
<Relationships xmlns="http://schemas.openxmlformats.org/package/2006/relationships"/>

</file>

<file path=ppt/slides/_rels/slide653.xml.rels><?xml version="1.0" encoding="UTF-8" standalone="yes"?>
<Relationships xmlns="http://schemas.openxmlformats.org/package/2006/relationships"/>

</file>

<file path=ppt/slides/_rels/slide654.xml.rels><?xml version="1.0" encoding="UTF-8" standalone="yes"?>
<Relationships xmlns="http://schemas.openxmlformats.org/package/2006/relationships"/>

</file>

<file path=ppt/slides/_rels/slide655.xml.rels><?xml version="1.0" encoding="UTF-8" standalone="yes"?>
<Relationships xmlns="http://schemas.openxmlformats.org/package/2006/relationships"/>

</file>

<file path=ppt/slides/_rels/slide656.xml.rels><?xml version="1.0" encoding="UTF-8" standalone="yes"?>
<Relationships xmlns="http://schemas.openxmlformats.org/package/2006/relationships"/>

</file>

<file path=ppt/slides/_rels/slide657.xml.rels><?xml version="1.0" encoding="UTF-8" standalone="yes"?>
<Relationships xmlns="http://schemas.openxmlformats.org/package/2006/relationships"/>

</file>

<file path=ppt/slides/_rels/slide658.xml.rels><?xml version="1.0" encoding="UTF-8" standalone="yes"?>
<Relationships xmlns="http://schemas.openxmlformats.org/package/2006/relationships"/>

</file>

<file path=ppt/slides/_rels/slide659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60.xml.rels><?xml version="1.0" encoding="UTF-8" standalone="yes"?>
<Relationships xmlns="http://schemas.openxmlformats.org/package/2006/relationships"/>

</file>

<file path=ppt/slides/_rels/slide661.xml.rels><?xml version="1.0" encoding="UTF-8" standalone="yes"?>
<Relationships xmlns="http://schemas.openxmlformats.org/package/2006/relationships"/>

</file>

<file path=ppt/slides/_rels/slide662.xml.rels><?xml version="1.0" encoding="UTF-8" standalone="yes"?>
<Relationships xmlns="http://schemas.openxmlformats.org/package/2006/relationships"/>

</file>

<file path=ppt/slides/_rels/slide663.xml.rels><?xml version="1.0" encoding="UTF-8" standalone="yes"?>
<Relationships xmlns="http://schemas.openxmlformats.org/package/2006/relationships"/>

</file>

<file path=ppt/slides/_rels/slide664.xml.rels><?xml version="1.0" encoding="UTF-8" standalone="yes"?>
<Relationships xmlns="http://schemas.openxmlformats.org/package/2006/relationships"/>

</file>

<file path=ppt/slides/_rels/slide665.xml.rels><?xml version="1.0" encoding="UTF-8" standalone="yes"?>
<Relationships xmlns="http://schemas.openxmlformats.org/package/2006/relationships"/>

</file>

<file path=ppt/slides/_rels/slide666.xml.rels><?xml version="1.0" encoding="UTF-8" standalone="yes"?>
<Relationships xmlns="http://schemas.openxmlformats.org/package/2006/relationships"/>

</file>

<file path=ppt/slides/_rels/slide667.xml.rels><?xml version="1.0" encoding="UTF-8" standalone="yes"?>
<Relationships xmlns="http://schemas.openxmlformats.org/package/2006/relationships"/>

</file>

<file path=ppt/slides/_rels/slide668.xml.rels><?xml version="1.0" encoding="UTF-8" standalone="yes"?>
<Relationships xmlns="http://schemas.openxmlformats.org/package/2006/relationships"/>

</file>

<file path=ppt/slides/_rels/slide669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70.xml.rels><?xml version="1.0" encoding="UTF-8" standalone="yes"?>
<Relationships xmlns="http://schemas.openxmlformats.org/package/2006/relationships"/>

</file>

<file path=ppt/slides/_rels/slide671.xml.rels><?xml version="1.0" encoding="UTF-8" standalone="yes"?>
<Relationships xmlns="http://schemas.openxmlformats.org/package/2006/relationships"/>

</file>

<file path=ppt/slides/_rels/slide672.xml.rels><?xml version="1.0" encoding="UTF-8" standalone="yes"?>
<Relationships xmlns="http://schemas.openxmlformats.org/package/2006/relationships"/>

</file>

<file path=ppt/slides/_rels/slide673.xml.rels><?xml version="1.0" encoding="UTF-8" standalone="yes"?>
<Relationships xmlns="http://schemas.openxmlformats.org/package/2006/relationships"/>

</file>

<file path=ppt/slides/_rels/slide674.xml.rels><?xml version="1.0" encoding="UTF-8" standalone="yes"?>
<Relationships xmlns="http://schemas.openxmlformats.org/package/2006/relationships"/>

</file>

<file path=ppt/slides/_rels/slide675.xml.rels><?xml version="1.0" encoding="UTF-8" standalone="yes"?>
<Relationships xmlns="http://schemas.openxmlformats.org/package/2006/relationships"/>

</file>

<file path=ppt/slides/_rels/slide676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s info (834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3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use (La) (2065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0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communal (2065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ocialiste (Le) (2065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yndical belge (Le) (206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1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yndical international (Le) (2065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53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s : bulletin officiel de la fédération socialiste de gymnastique et de "Gymsport" (20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ée social (Le) (206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5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nesse : héritière de Tatène et Tchantchet (206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vince (2065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2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: journal local de propagande socialiste (Grâce-Hollogne) (20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idote (83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45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u CRIPEL (Les) (20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5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revue socialiste (La) 1 (206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revue socialiste (La) 2 (20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smoses : revue de l'interculturalité en Wallonie (2065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fti ! : la gazette de la Fédé
Est continué par Militer à partir de décembre 2017. (206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2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Actualités (2065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noramique (2065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enaire : le mouvement ATD Quart Monde en Belgique et dans le monde (206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2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ée et les hommes (La) (206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né socialiste (Le) (2065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BD : Bloc-note (834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 (Le) (2065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: revue de débats (206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 à gauche (2065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= Problemen (2065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social (Le) (206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social (Le) (2065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2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létaire (Le) : organe hebdomadaire de la Fédération générale des Syndicats de la Province de Liège (pas de n° 284) (206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2000 (206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B : directives et documentation (206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(2065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factum (834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15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(s) (206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5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ève (La) (206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lument jeunes (206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2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s publica (2065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eil du Luxembourg (Le) : organe de la démocratie socialiste de la Province (206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eil du Luxembourg (Le) : organe de la démocratie socialiste de la Province (206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belge d'histoire contemporaine (2065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0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belge de philosophie et d'histoire (206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5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belge de sécurité sociale (206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a coopération internationale (206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ssiette au beurre (83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0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a sécurité sociale (206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Institut de sociologie (2065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9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s enseignants socialistes (2065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0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u PSB (2065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u travail (2065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4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française de science politique (206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4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franco-belge (2066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1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e la sécurité sociale (2066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u travail (206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5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Nouvelle (La) (206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0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-Z (83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1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socialiste (La) (2066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19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socialiste (La) (2066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39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se au poing (La) (2066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0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ut & Fraternité (CAL) (2066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1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 et les jours (La) (2066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2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ouez-vous les idées (2066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(2066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5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 social (Le) (2066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0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géographique de Liège : bulletin (206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5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taille (83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s magazine (206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2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socialiste (206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3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bune CGSP (206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0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bunes socialistes (206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2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C de Liège: bulletin "Union coopérative" bimensuelle de propagande (206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1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FIDEC: information défense du consommateur (206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0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dredi (2066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18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ouvrière (La) (206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x socialiste (La) (206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5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La) (2066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3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TS : tourisme social (834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4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mag (206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25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: mensuel de la confédération des jeunes socialistes (206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5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œur de l'info avec Roland Léonard (206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45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jourd'hui : revue du changement social (206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0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ant savoir (2067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0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i : le trimestriel des membres du PS de Charleroi (2067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06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égny-Mine news (206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18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ruxellois libéré (206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4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communal d'informations Awans (206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2:11:0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communiste (2067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uclier (834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iaison de la confédération des pensionnés socialistes (2067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1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u grand Liège (206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3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de la fédération francophone pour la promotion des handicapés - F.N.I.T.P. (206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de la fédération namuroise du parti socialiste (206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25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de la section de Wandre du PS (206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36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de l'Institut national du logement (2067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3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Urugay (206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4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de Présence et Action Culturelles (Les) (2067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d'histoire de l'Institut Maurice Thorez (2067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30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d'histoire de l'Institut de Recherches marxiste [suite de « Cahiers d'histoire de l'Institut Maurice Thorez] (2067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Dexia banque (83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0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ard en Chênée [Le] : le journal des socialistes proche de vous (2067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3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es sur câbles (206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19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Société royale le Vieux-Liège (2067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30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(206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mb inform (2067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29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auté européenne (206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4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 MJT (206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19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: bulletin d'informations du cartel P.S.C.P.E. à la population (206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8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organe de la fédération belge des coopératives-febecoop (2068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15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ée (206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ction communale et provinciale (83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2:07:0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fédération des entreprises de Belgique (83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2:07:41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ic spitt (206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'Europe : infos (206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37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ernier leurre l'espoir (206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6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 (2068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3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et action (206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d'aujourd'hui : revue d'information sociale (2068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17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ssier du mois (2068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26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de l'homme sans frontières (206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46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au : le journal des clients de la CILE (2068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19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et socialisme (2068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1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intérieur du Parti socialiste belge (83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2:07:19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direct : fédération outre-mer (2068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23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udiant socialiste (206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26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(2068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nouvelle (2068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7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ra : le magazine du fonctionnaire (2068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26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uille de liaison du CNAPD (206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17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l rouge (Le) (2068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44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continue à l'UCL (2068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8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uche (La) (206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5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révolutionnaire (206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3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trimestriel de l'association internationale pour la lutte contre le chômage (83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2:07:34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zette de Chênée (2068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7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ignoux (206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41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rizons socialistes (2068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20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opulaire (L') (2068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27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omptable (L') (206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39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 AAFB (2068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8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 CAL (206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16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socialistes (2068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5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de Palestine (2068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43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ves de paix (2068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trimestriel de la fondation Auschwitz (83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2:07:20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(In)sécurités : enjeux, politiques et débats] Les cahiers de l'éducation permanente (PAC) (206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02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amuros : journal d'entreprise du CRH (2069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32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2000 (206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4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F : journal de la jeunesse francophone (206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22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 Wallonie (206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49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nouvelle (2069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53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vois rouge : trimestriel du Parti socialiste de Flémalle (2069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42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'Eliane Tillieux (Le) (2069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4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es faucons rouges : inter-sections (2069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11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ournal des handicapés : organe de la fédération francophone pour la promotion des handicapés - F.N.I.T.P. (206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de la section de Wandre du PS (2062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55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S mouvement des jeunes socialiste Liège-ville : bulletin mensuel (206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18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rdistan (206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3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ttre (2069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7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ttre du bourgmestre (2069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0]]>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du secrétariat général (La) (206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6]]>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: Province d'Europe (206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32]]>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tte ouvrière : organe du parti ouvrier révolutionnaire Trotskiste (206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07]]>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tte socialiste : mensuel du PSL (2069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0]]>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gasin : espace culturel provincial (2069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18]]>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son de la laïcité de Liège : bulletin bismestriel (2069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s enseignants socialistes (206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24]]>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son de la laïcité de Sainte-Walburge (206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01]]>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 de l'emploi : chiffres et commentaires mai 2010 (206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7]]>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n schen (2069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27]]>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JS contact (2069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05]]>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du travail libre (206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03]]>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t la paix (206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3]]>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ée herstalien (206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]]>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eutre info (206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19]]>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rd (2069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24]]>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journal RESEF (206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social (206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25]]>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x cahiers (2069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18]]>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'Allemagne (206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31]]>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e la fonderie (2070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5]]>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jectif : 2000 (207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29]]>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e : Business Magazine for Top ICT Professionals (207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4]]>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mineur (2070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9]]>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infor (207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29]]>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recourtois (2070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4]]>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int de vue (207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0]]>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nctu'elle : bulletin de liaison des FPS, régionales de Liège et Verviers (2070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2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CEF revue de presse (20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51]]>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pas ? (207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57]]>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verviéteoise (2070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7]]>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économique : sélection de textes français et étrangers (207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17]]>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entreprises (2070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3:11:40]]>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oi d'neuf ? (2070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0]]>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s (2) : sur l'emploi et la formation (207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11]]>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ublique (207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1]]>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Nicolas en bref (207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10]]>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ut Maurice (2070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28]]>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lophone (2070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: Jean Tousseul (2063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44]]>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(2070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9]]>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meur (2070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16]]>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 provincial d'immigration et d'accueil (20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8]]>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80 : organe de la section de Forest du PSB (207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8]]>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irées du peuple (207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16]]>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rces d'égalité (207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27]]>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r sozialistische Kampf : la lutte socialiste (207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9]]>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itt : le journal qui pétille (2070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8]]>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ement votre (207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5]]>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sla PZI (207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4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Declio: carrefour des historiens et des enseignants (2063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10]]>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lleuretro (2070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4]]>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et savoir (207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03]]>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nte jours d'Europe (2070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43]]>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ibune (207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8]]>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bune de l'enseignement (2070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52]]>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bune des services publics (2070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05]]>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bune d'Europe (2070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04]]>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té syndicale (L') (2070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14]]>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en construction (2070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04]]>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lles pour vivre (Des) (207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8:11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ir (83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2:07:3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économiques de Bruxelles (206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32]]>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80 6 (2071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8:11:41]]>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libre (20711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8:11:38]]>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lsh nationalist (2071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8:11:51]]>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1940 (241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3 at 1:04:10]]>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4 : le magazine qui nous pend au nez (247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3 at 12:05:15]]>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 J (269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3 at 10:08:14]]>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ales communales (295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4:01:32]]>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s Communautés européennes (295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4:01:35]]>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'action sociale (295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4:01:47]]>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u Conseil économique wallon (295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3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marxistes (Les) (206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21]]>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national des femmes belges (2959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01]]>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Wallonne (295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20]]>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Tribune libre (2959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47]]>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Expansion : questions économiques, sociales et culturelles (2959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36]]>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zette PS (295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24]]>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yndical mondial (2959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27]]>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revue wallonne (2959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12]]>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 de l'ONEM (2959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03]]>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norama : magazine du Bureau International du Travail (2959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02]]>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ment européen information (2959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2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mensuels de documentation de l'office belge pour l'accroissement de la productivité (20630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19]]>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(2959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06]]>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administration et du droit administratif de la Belgique (2959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53]]>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communale (29594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4 at 5:01:14]]>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(313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4 at 11:03:12]]>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prévoyante (la) 1949 (3540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4 at 10:11:38]]>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1941 (4088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1:12:51]]>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prévoyante (la) 1956 (4282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6 at 5:05:49]]>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prévoyante (la) 1957 (4305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1]]>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prévoyante (la) 1959 (4305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0]]>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prévoyante (la) 1960 (4305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Formation Freddy Terwagne: Bulletin d'information et de documentation (206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05]]>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2]]>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2 (43058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0]]>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 socialistes N°3 (4305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25]]>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6]]>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0]]>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6 (4305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43]]>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7 (43058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8]]>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8 (4305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35]]>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5]]>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0 (4305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0:05:1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té ardente (La) (206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18]]>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9]]>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2 (4305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7]]>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3 (4305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8]]>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4 (4305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4]]>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6 (4305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6]]>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7 (4305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8 (43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4]]>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1]]>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0 (4305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 (Le) (20631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46]]>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2]]>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2 (4305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2]]>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5]]>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6 (4305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7 (4305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6]]>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3]]>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1]]>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0 (4305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 socialiste (Le) (2063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04]]>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7]]>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2 (4305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0]]>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7]]>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4]]>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9]]>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6 (430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6]]>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7 (430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4]]>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4]]>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meilleurs vœux pour 1956 ! (4305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cience et liberté (2063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12]]>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5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9]]>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itut national de l'éducation physique et des sports (4305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8]]>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gouvernementale (4305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05]]>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xation des salaires cumulés des époux (43059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57]]>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infirmes (4305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39]]>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ses d'études secondaires (4305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22]]>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ci les Nations Unies...: initiales mystérieuses B.I.T. - O.I.T. (43059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23]]>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 : la psychologie des femmes (4305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12]]>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nze pays n'accordent pas (encore) le droit de vote aux femmes (nouveau sexe fort) (4305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]]>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qui travaillent (4305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2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 socialiste bulletin de la Fédération de Soignies du Part socialiste (206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35]]>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s sur la politique (4305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02]]>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contre avec ... Anna kéthly (43059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39]]>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ge d'admission à la pension doit-il être le même pour les travailleurs des deux sexes? (4305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44]]>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lévision, la meilleure ou la pire des choses (43059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08]]>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les femmes seules...solitude... (4305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21]]>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 fille congolaise et les foyers sociaux (430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52]]>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ée et action socialistes (4305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32]]>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ans le monde (4305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04]]>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ouveaux conseils communaux (4305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30]]>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mutualiste : pour un service national de santé (43059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1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 syndical (2063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07]]>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mémoire d'Henriette Clément (4305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44]]>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5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19]]>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femmes en Afrique du Sud (4305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54]]>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en habiter...c'est mieux vivre ! (4305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06]]>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omesses...et des actes ! (4305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24]]>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la vigilance est de rigueur ! (4305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13]]>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action sociale (4305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37]]>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socialisme (43059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2:05:12]]>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btenir justice contre les escrocs du travail à domicile (43059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18]]>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mie de plus au Parlement (43059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0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ir pour la culture (834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2:07:2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 (206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57]]>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. L. L. [Lejzer Ludwik] Zamenhof, ophtalmologiste, initiateur de la langue internationale, l'espéranto (4305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06]]>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 et bonheur vont de pair... (430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4]]>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ndements moraux du socialisme (430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5]]>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e l'industrie textile (4305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15]]>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femme géniale est un oiseau rare (4305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4]]>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itut national d'éducation physique et des sports (4305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6]]>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ès des femmes à l'éducation (4305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9]]>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indépendants : position de la femme au regard de la nouvelle loi (4305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07]]>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x...salaires...profits (4305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08]]>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gouvernementale (4305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eur (Le) : journal populaire belge (2063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53]]>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 : femmes sans profession... (4305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51]]>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seules : la fatigue (43059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4]]>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6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04]]>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giques émeutes de Léo le démontrent : le Congo bouge ! (4306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0]]>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et la télévision (4306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9]]></a:t>
            </a:r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(4306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4]]></a:t>
            </a:r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tectives de...la qualité au service des consommateurs américains (430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1]]></a:t>
            </a:r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union annuelle des collaborateurs de La Femme Prévoyante (430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04]]></a:t>
            </a:r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Chambre : Jeanne Vanderveken prend la défense du consommateur, cet éternel sacrifié... (4306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07]]></a:t>
            </a:r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mière femme pasteur...est une F.P.S. ! (4306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: le journal des consommateurs (Liège) (206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13]]></a:t>
            </a:r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ommune des femmes socialistes (4306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7]]></a:t>
            </a:r>
          </a:p>
        </p:txBody>
      </p:sp>
    </p:spTree>
  </p:cSld>
  <p:clrMapOvr>
    <a:masterClrMapping/>
  </p:clrMapOvr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gouvernement...ne veut pas comprendre (4306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7]]></a:t>
            </a:r>
          </a:p>
        </p:txBody>
      </p:sp>
    </p:spTree>
  </p:cSld>
  <p:clrMapOvr>
    <a:masterClrMapping/>
  </p:clrMapOvr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: groupez-vous ! ... (43060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8]]></a:t>
            </a:r>
          </a:p>
        </p:txBody>
      </p:sp>
    </p:spTree>
  </p:cSld>
  <p:clrMapOvr>
    <a:masterClrMapping/>
  </p:clrMapOvr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internationale de la femme (4306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6]]></a:t>
            </a:r>
          </a:p>
        </p:txBody>
      </p:sp>
    </p:spTree>
  </p:cSld>
  <p:clrMapOvr>
    <a:masterClrMapping/>
  </p:clrMapOvr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Marthe Boël... (4306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46]]></a:t>
            </a:r>
          </a:p>
        </p:txBody>
      </p:sp>
    </p:spTree>
  </p:cSld>
  <p:clrMapOvr>
    <a:masterClrMapping/>
  </p:clrMapOvr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uppression de l'O.N.O.V.A. ne portera aucun préjudice aux familles (4306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1]]></a:t>
            </a:r>
          </a:p>
        </p:txBody>
      </p:sp>
    </p:spTree>
  </p:cSld>
  <p:clrMapOvr>
    <a:masterClrMapping/>
  </p:clrMapOvr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ndements moraux du socialisme (4306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7]]></a:t>
            </a:r>
          </a:p>
        </p:txBody>
      </p:sp>
    </p:spTree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rèse Peulen n'est plus (4306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39]]></a:t>
            </a:r>
          </a:p>
        </p:txBody>
      </p:sp>
    </p:spTree>
  </p:cSld>
  <p:clrMapOvr>
    <a:masterClrMapping/>
  </p:clrMapOvr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evant le nouveau régime des pensions pour travailleurs indépendants (43060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16]]></a:t>
            </a:r>
          </a:p>
        </p:txBody>
      </p:sp>
    </p:spTree>
  </p:cSld>
  <p:clrMapOvr>
    <a:masterClrMapping/>
  </p:clrMapOvr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union annuelle de la revue (4306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1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: le journal des consommateurs (Bruxelles) (206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15]]></a:t>
            </a:r>
          </a:p>
        </p:txBody>
      </p:sp>
    </p:spTree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ffet des radiations atomiques (4306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08]]></a:t>
            </a:r>
          </a:p>
        </p:txBody>
      </p:sp>
    </p:spTree>
  </p:cSld>
  <p:clrMapOvr>
    <a:masterClrMapping/>
  </p:clrMapOvr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vie : vers l'émancipation  juridique de la femme mariée (4306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15]]></a:t>
            </a:r>
          </a:p>
        </p:txBody>
      </p:sp>
    </p:spTree>
  </p:cSld>
  <p:clrMapOvr>
    <a:masterClrMapping/>
  </p:clrMapOvr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6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48]]></a:t>
            </a:r>
          </a:p>
        </p:txBody>
      </p:sp>
    </p:spTree>
  </p:cSld>
  <p:clrMapOvr>
    <a:masterClrMapping/>
  </p:clrMapOvr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nui des femmes seules (4306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08]]></a:t>
            </a:r>
          </a:p>
        </p:txBody>
      </p:sp>
    </p:spTree>
  </p:cSld>
  <p:clrMapOvr>
    <a:masterClrMapping/>
  </p:clrMapOvr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jeunes filles et l'enseignement technique (4306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17]]></a:t>
            </a:r>
          </a:p>
        </p:txBody>
      </p:sp>
    </p:spTree>
  </p:cSld>
  <p:clrMapOvr>
    <a:masterClrMapping/>
  </p:clrMapOvr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s : époux séparés de fait (4306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55]]></a:t>
            </a:r>
          </a:p>
        </p:txBody>
      </p:sp>
    </p:spTree>
  </p:cSld>
  <p:clrMapOvr>
    <a:masterClrMapping/>
  </p:clrMapOvr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x de dames : un peu de littérature (43060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9]]></a:t>
            </a:r>
          </a:p>
        </p:txBody>
      </p:sp>
    </p:spTree>
  </p:cSld>
  <p:clrMapOvr>
    <a:masterClrMapping/>
  </p:clrMapOvr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éunion annuelle de notre revue Léo Collard parle de la formation professionnelle des jeunes filles (4306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8]]></a:t>
            </a:r>
          </a:p>
        </p:txBody>
      </p:sp>
    </p:spTree>
  </p:cSld>
  <p:clrMapOvr>
    <a:masterClrMapping/>
  </p:clrMapOvr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internationale de la femme (4306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52]]></a:t>
            </a:r>
          </a:p>
        </p:txBody>
      </p:sp>
    </p:spTree>
  </p:cSld>
  <p:clrMapOvr>
    <a:masterClrMapping/>
  </p:clrMapOvr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voix...s'est tue... : Joseph Merlot (4306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0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: organe de la Fédération belge des coopératives (206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44]]></a:t>
            </a:r>
          </a:p>
        </p:txBody>
      </p:sp>
    </p:spTree>
  </p:cSld>
  <p:clrMapOvr>
    <a:masterClrMapping/>
  </p:clrMapOvr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abolition de la peine de mort (4306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9]]></a:t>
            </a:r>
          </a:p>
        </p:txBody>
      </p:sp>
    </p:spTree>
  </p:cSld>
  <p:clrMapOvr>
    <a:masterClrMapping/>
  </p:clrMapOvr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esse heureuse (4306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38]]></a:t>
            </a:r>
          </a:p>
        </p:txBody>
      </p:sp>
    </p:spTree>
  </p:cSld>
  <p:clrMapOvr>
    <a:masterClrMapping/>
  </p:clrMapOvr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rculation routière : problème social (4306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53]]></a:t>
            </a:r>
          </a:p>
        </p:txBody>
      </p:sp>
    </p:spTree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devient le Congo... (4306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10]]></a:t>
            </a:r>
          </a:p>
        </p:txBody>
      </p:sp>
    </p:spTree>
  </p:cSld>
  <p:clrMapOvr>
    <a:masterClrMapping/>
  </p:clrMapOvr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ères "classe de neige" belges (43060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05]]></a:t>
            </a:r>
          </a:p>
        </p:txBody>
      </p:sp>
    </p:spTree>
  </p:cSld>
  <p:clrMapOvr>
    <a:masterClrMapping/>
  </p:clrMapOvr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n déjà...! (4306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18]]></a:t>
            </a:r>
          </a:p>
        </p:txBody>
      </p:sp>
    </p:spTree>
  </p:cSld>
  <p:clrMapOvr>
    <a:masterClrMapping/>
  </p:clrMapOvr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oivent-elles verser pour la pension? (4306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33]]></a:t>
            </a:r>
          </a:p>
        </p:txBody>
      </p:sp>
    </p:spTree>
  </p:cSld>
  <p:clrMapOvr>
    <a:masterClrMapping/>
  </p:clrMapOvr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vote pour les suissesses (43060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]]></a:t>
            </a:r>
          </a:p>
        </p:txBody>
      </p:sp>
    </p:spTree>
  </p:cSld>
  <p:clrMapOvr>
    <a:masterClrMapping/>
  </p:clrMapOvr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employés : ce que pense Yvonne Lambert, député (43060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41]]></a:t>
            </a:r>
          </a:p>
        </p:txBody>
      </p:sp>
    </p:spTree>
  </p:cSld>
  <p:clrMapOvr>
    <a:masterClrMapping/>
  </p:clrMapOvr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nées de lutte sociale : 50 années de conquêtes féminines (4306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t (Le) (206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29]]></a:t>
            </a:r>
          </a:p>
        </p:txBody>
      </p:sp>
    </p:spTree>
  </p:cSld>
  <p:clrMapOvr>
    <a:masterClrMapping/>
  </p:clrMapOvr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internationale des femmes socialistes a 50 ans ! (43060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06]]></a:t>
            </a:r>
          </a:p>
        </p:txBody>
      </p:sp>
    </p:spTree>
  </p:cSld>
  <p:clrMapOvr>
    <a:masterClrMapping/>
  </p:clrMapOvr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u travail (4306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9]]></a:t>
            </a:r>
          </a:p>
        </p:txBody>
      </p:sp>
    </p:spTree>
  </p:cSld>
  <p:clrMapOvr>
    <a:masterClrMapping/>
  </p:clrMapOvr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0 [cinquante] ans de lutte au service de la femme et de l'enfant (4306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32]]></a:t>
            </a:r>
          </a:p>
        </p:txBody>
      </p:sp>
    </p:spTree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Alice Pels (4306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06]]></a:t>
            </a:r>
          </a:p>
        </p:txBody>
      </p:sp>
    </p:spTree>
  </p:cSld>
  <p:clrMapOvr>
    <a:masterClrMapping/>
  </p:clrMapOvr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marge du socialisme : 75 années de mode féminine (43061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16]]></a:t>
            </a:r>
          </a:p>
        </p:txBody>
      </p:sp>
    </p:spTree>
  </p:cSld>
  <p:clrMapOvr>
    <a:masterClrMapping/>
  </p:clrMapOvr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grand homme, un homme de bien : frédéric Adler (4306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48]]></a:t>
            </a:r>
          </a:p>
        </p:txBody>
      </p:sp>
    </p:spTree>
  </p:cSld>
  <p:clrMapOvr>
    <a:masterClrMapping/>
  </p:clrMapOvr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d'histoire sociale (4306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1]]></a:t>
            </a:r>
          </a:p>
        </p:txBody>
      </p:sp>
    </p:spTree>
  </p:cSld>
  <p:clrMapOvr>
    <a:masterClrMapping/>
  </p:clrMapOvr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cours irremplaçable ! (430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39]]></a:t>
            </a:r>
          </a:p>
        </p:txBody>
      </p:sp>
    </p:spTree>
  </p:cSld>
  <p:clrMapOvr>
    <a:masterClrMapping/>
  </p:clrMapOvr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juridique de la femme moderne (4306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08]]></a:t>
            </a:r>
          </a:p>
        </p:txBody>
      </p:sp>
    </p:spTree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85 ième [quatre-vingt cinquième] anniversaire de Camille Huysmans sera fêté dans son Limbourg natal ! : une grande manifestation à Hasselt, le dimanche 27 mai 1956, à 14h30 (4306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3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p de patte (Le) (206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]]></a:t>
            </a:r>
          </a:p>
        </p:txBody>
      </p:sp>
    </p:spTree>
  </p:cSld>
  <p:clrMapOvr>
    <a:masterClrMapping/>
  </p:clrMapOvr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conférence nationale (43061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35]]></a:t>
            </a:r>
          </a:p>
        </p:txBody>
      </p:sp>
    </p:spTree>
  </p:cSld>
  <p:clrMapOvr>
    <a:masterClrMapping/>
  </p:clrMapOvr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6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10]]></a:t>
            </a:r>
          </a:p>
        </p:txBody>
      </p:sp>
    </p:spTree>
  </p:cSld>
  <p:clrMapOvr>
    <a:masterClrMapping/>
  </p:clrMapOvr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ocation exceptionnelle de la mère au foyer rétablie pour trois mois ! (4306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9]]></a:t>
            </a:r>
          </a:p>
        </p:txBody>
      </p:sp>
    </p:spTree>
  </p:cSld>
  <p:clrMapOvr>
    <a:masterClrMapping/>
  </p:clrMapOvr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féministe d'expression néerlandaise (4308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10]]></a:t>
            </a:r>
          </a:p>
        </p:txBody>
      </p:sp>
    </p:spTree>
  </p:cSld>
  <p:clrMapOvr>
    <a:masterClrMapping/>
  </p:clrMapOvr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prévoyantes s'opposent à un retour à la vente libre d'alcool (4308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56]]></a:t>
            </a:r>
          </a:p>
        </p:txBody>
      </p:sp>
    </p:spTree>
  </p:cSld>
  <p:clrMapOvr>
    <a:masterClrMapping/>
  </p:clrMapOvr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brochure à acquérir (4308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21]]></a:t>
            </a:r>
          </a:p>
        </p:txBody>
      </p:sp>
    </p:spTree>
  </p:cSld>
  <p:clrMapOvr>
    <a:masterClrMapping/>
  </p:clrMapOvr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essage en faveur des paralysés cérébraux (4308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53]]></a:t>
            </a:r>
          </a:p>
        </p:txBody>
      </p:sp>
    </p:spTree>
  </p:cSld>
  <p:clrMapOvr>
    <a:masterClrMapping/>
  </p:clrMapOvr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eu plus de bien être, un peu plus de justice sociale...pour les plus mal lotis (4308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11]]></a:t>
            </a:r>
          </a:p>
        </p:txBody>
      </p:sp>
    </p:spTree>
  </p:cSld>
  <p:clrMapOvr>
    <a:masterClrMapping/>
  </p:clrMapOvr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olontariat féminin...chez nous et ailleurs (4308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07]]></a:t>
            </a:r>
          </a:p>
        </p:txBody>
      </p:sp>
    </p:spTree>
  </p:cSld>
  <p:clrMapOvr>
    <a:masterClrMapping/>
  </p:clrMapOvr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'effort sportif (4308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 de l'UNESCO (206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20]]></a:t>
            </a:r>
          </a:p>
        </p:txBody>
      </p:sp>
    </p:spTree>
  </p:cSld>
  <p:clrMapOvr>
    <a:masterClrMapping/>
  </p:clrMapOvr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de l'avant (4308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14]]></a:t>
            </a:r>
          </a:p>
        </p:txBody>
      </p:sp>
    </p:spTree>
  </p:cSld>
  <p:clrMapOvr>
    <a:masterClrMapping/>
  </p:clrMapOvr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aube de l'ère atomique (4308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8:05:38]]></a:t>
            </a:r>
          </a:p>
        </p:txBody>
      </p:sp>
    </p:spTree>
  </p:cSld>
  <p:clrMapOvr>
    <a:masterClrMapping/>
  </p:clrMapOvr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8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5]]></a:t>
            </a:r>
          </a:p>
        </p:txBody>
      </p:sp>
    </p:spTree>
  </p:cSld>
  <p:clrMapOvr>
    <a:masterClrMapping/>
  </p:clrMapOvr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seules (mariées) (4308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4]]></a:t>
            </a:r>
          </a:p>
        </p:txBody>
      </p:sp>
    </p:spTree>
  </p:cSld>
  <p:clrMapOvr>
    <a:masterClrMapping/>
  </p:clrMapOvr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eures claires (4308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7]]></a:t>
            </a:r>
          </a:p>
        </p:txBody>
      </p:sp>
    </p:spTree>
  </p:cSld>
  <p:clrMapOvr>
    <a:masterClrMapping/>
  </p:clrMapOvr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heteuse...et ses déboires (430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5]]></a:t>
            </a:r>
          </a:p>
        </p:txBody>
      </p:sp>
    </p:spTree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s F.P.S. et les guildeuses défendent les consommateurs (4308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6]]></a:t>
            </a:r>
          </a:p>
        </p:txBody>
      </p:sp>
    </p:spTree>
  </p:cSld>
  <p:clrMapOvr>
    <a:masterClrMapping/>
  </p:clrMapOvr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faits politiques : sombres nuages pour le Gouvernement Eyskens (4309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7]]></a:t>
            </a:r>
          </a:p>
        </p:txBody>
      </p:sp>
    </p:spTree>
  </p:cSld>
  <p:clrMapOvr>
    <a:masterClrMapping/>
  </p:clrMapOvr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U.S.A. : les vétérans du travail (4309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26]]></a:t>
            </a:r>
          </a:p>
        </p:txBody>
      </p:sp>
    </p:spTree>
  </p:cSld>
  <p:clrMapOvr>
    <a:masterClrMapping/>
  </p:clrMapOvr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s problèmes culturels de notre époque : le socialisme est un mode de vie (43090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P: Centre de Recherche et d'Information Socio Politique: Courrier hebdomadaire (2063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24]]></a:t>
            </a:r>
          </a:p>
        </p:txBody>
      </p:sp>
    </p:spTree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lettres :  chronique littéraire d'Estelle Goldstein : la démocratisation de l'enseignement supérieur (4309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7]]></a:t>
            </a:r>
          </a:p>
        </p:txBody>
      </p:sp>
    </p:spTree>
  </p:cSld>
  <p:clrMapOvr>
    <a:masterClrMapping/>
  </p:clrMapOvr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femmes au Parlement : la question congolaise (4309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02]]></a:t>
            </a:r>
          </a:p>
        </p:txBody>
      </p:sp>
    </p:spTree>
  </p:cSld>
  <p:clrMapOvr>
    <a:masterClrMapping/>
  </p:clrMapOvr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fession d'esthéticienne est née il n'y a pas bien longtemps : elle répond à une nécessité sociale indéniable (4309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1]]></a:t>
            </a:r>
          </a:p>
        </p:txBody>
      </p:sp>
    </p:spTree>
  </p:cSld>
  <p:clrMapOvr>
    <a:masterClrMapping/>
  </p:clrMapOvr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problème congolais : "Nous demandons plus d'écoles, plus de foyers sociaux et de centres éducatifs" (4309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55]]></a:t>
            </a:r>
          </a:p>
        </p:txBody>
      </p:sp>
    </p:spTree>
  </p:cSld>
  <p:clrMapOvr>
    <a:masterClrMapping/>
  </p:clrMapOvr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, elles aussi, fêteront le 75 ième anniversaire du P.S.B. (4309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06]]></a:t>
            </a:r>
          </a:p>
        </p:txBody>
      </p:sp>
    </p:spTree>
  </p:cSld>
  <p:clrMapOvr>
    <a:masterClrMapping/>
  </p:clrMapOvr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.P.S. pensent déjà aux vacances (4309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1]]></a:t>
            </a:r>
          </a:p>
        </p:txBody>
      </p:sp>
    </p:spTree>
  </p:cSld>
  <p:clrMapOvr>
    <a:masterClrMapping/>
  </p:clrMapOvr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 Spaak (4309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06]]></a:t>
            </a:r>
          </a:p>
        </p:txBody>
      </p:sp>
    </p:spTree>
  </p:cSld>
  <p:clrMapOvr>
    <a:masterClrMapping/>
  </p:clrMapOvr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socialisme? (4309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25]]></a:t>
            </a:r>
          </a:p>
        </p:txBody>
      </p:sp>
    </p:spTree>
  </p:cSld>
  <p:clrMapOvr>
    <a:masterClrMapping/>
  </p:clrMapOvr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9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21]]></a:t>
            </a:r>
          </a:p>
        </p:txBody>
      </p:sp>
    </p:spTree>
  </p:cSld>
  <p:clrMapOvr>
    <a:masterClrMapping/>
  </p:clrMapOvr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ce des femmes dans l'action socialiste (4309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jasans Walon (20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13]]></a:t>
            </a:r>
          </a:p>
        </p:txBody>
      </p:sp>
    </p:spTree>
  </p:cSld>
  <p:clrMapOvr>
    <a:masterClrMapping/>
  </p:clrMapOvr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ndemain de lutte (4309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06]]></a:t>
            </a:r>
          </a:p>
        </p:txBody>
      </p:sp>
    </p:spTree>
  </p:cSld>
  <p:clrMapOvr>
    <a:masterClrMapping/>
  </p:clrMapOvr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d'histoire sociale : l'esclave blanche (4309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02]]></a:t>
            </a:r>
          </a:p>
        </p:txBody>
      </p:sp>
    </p:spTree>
  </p:cSld>
  <p:clrMapOvr>
    <a:masterClrMapping/>
  </p:clrMapOvr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alimentaire entre époux... (4309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7]]></a:t>
            </a:r>
          </a:p>
        </p:txBody>
      </p:sp>
    </p:spTree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s 500 000 ! (4309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52]]></a:t>
            </a:r>
          </a:p>
        </p:txBody>
      </p:sp>
    </p:spTree>
  </p:cSld>
  <p:clrMapOvr>
    <a:masterClrMapping/>
  </p:clrMapOvr>
</p:sld>
</file>

<file path=ppt/slides/slide4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s que jamais ! (4309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2]]></a:t>
            </a:r>
          </a:p>
        </p:txBody>
      </p:sp>
    </p:spTree>
  </p:cSld>
  <p:clrMapOvr>
    <a:masterClrMapping/>
  </p:clrMapOvr>
</p:sld>
</file>

<file path=ppt/slides/slide4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e la revue "De Stem der Vrouw" (4309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1]]></a:t>
            </a:r>
          </a:p>
        </p:txBody>
      </p:sp>
    </p:spTree>
  </p:cSld>
  <p:clrMapOvr>
    <a:masterClrMapping/>
  </p:clrMapOvr>
</p:sld>
</file>

<file path=ppt/slides/slide4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prévoyantes au service de la mère et de l'enfant (4309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09]]></a:t>
            </a:r>
          </a:p>
        </p:txBody>
      </p:sp>
    </p:spTree>
  </p:cSld>
  <p:clrMapOvr>
    <a:masterClrMapping/>
  </p:clrMapOvr>
</p:sld>
</file>

<file path=ppt/slides/slide4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Nous les femmes seules..." : les jeunes filles (4309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07]]></a:t>
            </a:r>
          </a:p>
        </p:txBody>
      </p:sp>
    </p:spTree>
  </p:cSld>
  <p:clrMapOvr>
    <a:masterClrMapping/>
  </p:clrMapOvr>
</p:sld>
</file>

<file path=ppt/slides/slide4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yah des jeunes (4309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6]]></a:t>
            </a:r>
          </a:p>
        </p:txBody>
      </p:sp>
    </p:spTree>
  </p:cSld>
  <p:clrMapOvr>
    <a:masterClrMapping/>
  </p:clrMapOvr>
</p:sld>
</file>

<file path=ppt/slides/slide4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Camille Huysmans (43094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ouest du nouveau (83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2:07:2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nons-nous la main (20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44]]></a:t>
            </a:r>
          </a:p>
        </p:txBody>
      </p:sp>
    </p:spTree>
  </p:cSld>
  <p:clrMapOvr>
    <a:masterClrMapping/>
  </p:clrMapOvr>
</p:sld>
</file>

<file path=ppt/slides/slide5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9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0]]></a:t>
            </a:r>
          </a:p>
        </p:txBody>
      </p:sp>
    </p:spTree>
  </p:cSld>
  <p:clrMapOvr>
    <a:masterClrMapping/>
  </p:clrMapOvr>
</p:sld>
</file>

<file path=ppt/slides/slide5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es autres...nos semblables (4309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59]]></a:t>
            </a:r>
          </a:p>
        </p:txBody>
      </p:sp>
    </p:spTree>
  </p:cSld>
  <p:clrMapOvr>
    <a:masterClrMapping/>
  </p:clrMapOvr>
</p:sld>
</file>

<file path=ppt/slides/slide5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ci les Nations-Unies...La Commission sociale (4309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7]]></a:t>
            </a:r>
          </a:p>
        </p:txBody>
      </p:sp>
    </p:spTree>
  </p:cSld>
  <p:clrMapOvr>
    <a:masterClrMapping/>
  </p:clrMapOvr>
</p:sld>
</file>

<file path=ppt/slides/slide5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internationale de la femme à Liège (4309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6]]></a:t>
            </a:r>
          </a:p>
        </p:txBody>
      </p:sp>
    </p:spTree>
  </p:cSld>
  <p:clrMapOvr>
    <a:masterClrMapping/>
  </p:clrMapOvr>
</p:sld>
</file>

<file path=ppt/slides/slide5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 réalisation sociale : les allocations familiales sont majorées de 20% ! (4309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1]]></a:t>
            </a:r>
          </a:p>
        </p:txBody>
      </p:sp>
    </p:spTree>
  </p:cSld>
  <p:clrMapOvr>
    <a:masterClrMapping/>
  </p:clrMapOvr>
</p:sld>
</file>

<file path=ppt/slides/slide5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: Anthony, Susan-B. et le suffrage des femmes (4309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43]]></a:t>
            </a:r>
          </a:p>
        </p:txBody>
      </p:sp>
    </p:spTree>
  </p:cSld>
  <p:clrMapOvr>
    <a:masterClrMapping/>
  </p:clrMapOvr>
</p:sld>
</file>

<file path=ppt/slides/slide5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ffrons l'effort du Gouvernement (4309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6]]></a:t>
            </a:r>
          </a:p>
        </p:txBody>
      </p:sp>
    </p:spTree>
  </p:cSld>
  <p:clrMapOvr>
    <a:masterClrMapping/>
  </p:clrMapOvr>
</p:sld>
</file>

<file path=ppt/slides/slide5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vie : les femmes et le sport (4309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0]]></a:t>
            </a:r>
          </a:p>
        </p:txBody>
      </p:sp>
    </p:spTree>
  </p:cSld>
  <p:clrMapOvr>
    <a:masterClrMapping/>
  </p:clrMapOvr>
</p:sld>
</file>

<file path=ppt/slides/slide5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les femmes seules (4309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48]]></a:t>
            </a:r>
          </a:p>
        </p:txBody>
      </p:sp>
    </p:spTree>
  </p:cSld>
  <p:clrMapOvr>
    <a:masterClrMapping/>
  </p:clrMapOvr>
</p:sld>
</file>

<file path=ppt/slides/slide5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mai ! (4309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3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de l'action sociale catholique (Les) (2063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59]]></a:t>
            </a:r>
          </a:p>
        </p:txBody>
      </p:sp>
    </p:spTree>
  </p:cSld>
  <p:clrMapOvr>
    <a:masterClrMapping/>
  </p:clrMapOvr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Femmes prévoyantes socialistes] (4309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6]]></a:t>
            </a:r>
          </a:p>
        </p:txBody>
      </p:sp>
    </p:spTree>
  </p:cSld>
  <p:clrMapOvr>
    <a:masterClrMapping/>
  </p:clrMapOvr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n au chômage ! (4309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37]]></a:t>
            </a:r>
          </a:p>
        </p:txBody>
      </p:sp>
    </p:spTree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ommateurs connaissent-ils la législation qui devrait les défendre ? (4309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2]]></a:t>
            </a:r>
          </a:p>
        </p:txBody>
      </p:sp>
    </p:spTree>
  </p:cSld>
  <p:clrMapOvr>
    <a:masterClrMapping/>
  </p:clrMapOvr>
</p:sld>
</file>

<file path=ppt/slides/slide5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a vie : Janik Mabille, céramiste (4309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46]]></a:t>
            </a:r>
          </a:p>
        </p:txBody>
      </p:sp>
    </p:spTree>
  </p:cSld>
  <p:clrMapOvr>
    <a:masterClrMapping/>
  </p:clrMapOvr>
</p:sld>
</file>

<file path=ppt/slides/slide5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cool est un anesthésique (43095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4]]></a:t>
            </a:r>
          </a:p>
        </p:txBody>
      </p:sp>
    </p:spTree>
  </p:cSld>
  <p:clrMapOvr>
    <a:masterClrMapping/>
  </p:clrMapOvr>
</p:sld>
</file>

<file path=ppt/slides/slide5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 d'avenir pour les femmes dans le journalisme ? (43095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43]]></a:t>
            </a:r>
          </a:p>
        </p:txBody>
      </p:sp>
    </p:spTree>
  </p:cSld>
  <p:clrMapOvr>
    <a:masterClrMapping/>
  </p:clrMapOvr>
</p:sld>
</file>

<file path=ppt/slides/slide5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"vendredis" du Conseil National des Femmes Belges (4309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12]]></a:t>
            </a:r>
          </a:p>
        </p:txBody>
      </p:sp>
    </p:spTree>
  </p:cSld>
  <p:clrMapOvr>
    <a:masterClrMapping/>
  </p:clrMapOvr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ête des mères (4309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06]]></a:t>
            </a:r>
          </a:p>
        </p:txBody>
      </p:sp>
    </p:spTree>
  </p:cSld>
  <p:clrMapOvr>
    <a:masterClrMapping/>
  </p:clrMapOvr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'une "table ronde " (4309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35]]></a:t>
            </a:r>
          </a:p>
        </p:txBody>
      </p:sp>
    </p:spTree>
  </p:cSld>
  <p:clrMapOvr>
    <a:masterClrMapping/>
  </p:clrMapOvr>
</p:sld>
</file>

<file path=ppt/slides/slide5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faits du gouvernement (4309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du CACEF (206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50]]></a:t>
            </a:r>
          </a:p>
        </p:txBody>
      </p:sp>
    </p:spTree>
  </p:cSld>
  <p:clrMapOvr>
    <a:masterClrMapping/>
  </p:clrMapOvr>
</p:sld>
</file>

<file path=ppt/slides/slide5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mai 1960 (4309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48]]></a:t>
            </a:r>
          </a:p>
        </p:txBody>
      </p:sp>
    </p:spTree>
  </p:cSld>
  <p:clrMapOvr>
    <a:masterClrMapping/>
  </p:clrMapOvr>
</p:sld>
</file>

<file path=ppt/slides/slide5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conférence nationale en images...Le salut des organisations amies (4309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05]]></a:t>
            </a:r>
          </a:p>
        </p:txBody>
      </p:sp>
    </p:spTree>
  </p:cSld>
  <p:clrMapOvr>
    <a:masterClrMapping/>
  </p:clrMapOvr>
</p:sld>
</file>

<file path=ppt/slides/slide5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trayante, tolérante...c'est l'école officielle ! (4309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13]]></a:t>
            </a:r>
          </a:p>
        </p:txBody>
      </p:sp>
    </p:spTree>
  </p:cSld>
  <p:clrMapOvr>
    <a:masterClrMapping/>
  </p:clrMapOvr>
</p:sld>
</file>

<file path=ppt/slides/slide5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vacances enfantines (4309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43]]></a:t>
            </a:r>
          </a:p>
        </p:txBody>
      </p:sp>
    </p:spTree>
  </p:cSld>
  <p:clrMapOvr>
    <a:masterClrMapping/>
  </p:clrMapOvr>
</p:sld>
</file>

<file path=ppt/slides/slide5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ement de l'idée féministe : la femme dans le film... (4309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05]]></a:t>
            </a:r>
          </a:p>
        </p:txBody>
      </p:sp>
    </p:spTree>
  </p:cSld>
  <p:clrMapOvr>
    <a:masterClrMapping/>
  </p:clrMapOvr>
</p:sld>
</file>

<file path=ppt/slides/slide5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ilm de notre conférence nationale (4309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13]]></a:t>
            </a:r>
          </a:p>
        </p:txBody>
      </p:sp>
    </p:spTree>
  </p:cSld>
  <p:clrMapOvr>
    <a:masterClrMapping/>
  </p:clrMapOvr>
</p:sld>
</file>

<file path=ppt/slides/slide5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 memorium : Edgard Missiaen (4309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6]]></a:t>
            </a:r>
          </a:p>
        </p:txBody>
      </p:sp>
    </p:spTree>
  </p:cSld>
  <p:clrMapOvr>
    <a:masterClrMapping/>
  </p:clrMapOvr>
</p:sld>
</file>

<file path=ppt/slides/slide5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....les femmes seules... : le mariage peut-il être une solution à tous nos problèmes ? (4309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3]]></a:t>
            </a:r>
          </a:p>
        </p:txBody>
      </p:sp>
    </p:spTree>
  </p:cSld>
  <p:clrMapOvr>
    <a:masterClrMapping/>
  </p:clrMapOvr>
</p:sld>
</file>

<file path=ppt/slides/slide5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ission de la Condition de la Femme (4309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33]]></a:t>
            </a:r>
          </a:p>
        </p:txBody>
      </p:sp>
    </p:spTree>
  </p:cSld>
  <p:clrMapOvr>
    <a:masterClrMapping/>
  </p:clrMapOvr>
</p:sld>
</file>

<file path=ppt/slides/slide5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vacances (4309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1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libre (L') (206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11]]></a:t>
            </a:r>
          </a:p>
        </p:txBody>
      </p:sp>
    </p:spTree>
  </p:cSld>
  <p:clrMapOvr>
    <a:masterClrMapping/>
  </p:clrMapOvr>
</p:sld>
</file>

<file path=ppt/slides/slide5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a vie (4309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25]]></a:t>
            </a:r>
          </a:p>
        </p:txBody>
      </p:sp>
    </p:spTree>
  </p:cSld>
  <p:clrMapOvr>
    <a:masterClrMapping/>
  </p:clrMapOvr>
</p:sld>
</file>

<file path=ppt/slides/slide5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09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41]]></a:t>
            </a:r>
          </a:p>
        </p:txBody>
      </p:sp>
    </p:spTree>
  </p:cSld>
  <p:clrMapOvr>
    <a:masterClrMapping/>
  </p:clrMapOvr>
</p:sld>
</file>

<file path=ppt/slides/slide5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mieux ! (4309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55]]></a:t>
            </a:r>
          </a:p>
        </p:txBody>
      </p:sp>
    </p:spTree>
  </p:cSld>
  <p:clrMapOvr>
    <a:masterClrMapping/>
  </p:clrMapOvr>
</p:sld>
</file>

<file path=ppt/slides/slide5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employés (4309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08]]></a:t>
            </a:r>
          </a:p>
        </p:txBody>
      </p:sp>
    </p:spTree>
  </p:cSld>
  <p:clrMapOvr>
    <a:masterClrMapping/>
  </p:clrMapOvr>
</p:sld>
</file>

<file path=ppt/slides/slide5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routière : délit de fuite et ivresse (4309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15]]></a:t>
            </a:r>
          </a:p>
        </p:txBody>
      </p:sp>
    </p:spTree>
  </p:cSld>
  <p:clrMapOvr>
    <a:masterClrMapping/>
  </p:clrMapOvr>
</p:sld>
</file>

<file path=ppt/slides/slide5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(4309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0:05:40]]></a:t>
            </a:r>
          </a:p>
        </p:txBody>
      </p:sp>
    </p:spTree>
  </p:cSld>
  <p:clrMapOvr>
    <a:masterClrMapping/>
  </p:clrMapOvr>
</p:sld>
</file>

<file path=ppt/slides/slide5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Anna Kéthly qui répond à un appel au sujet du retour au pays des petits réfugiés hongrois (430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01]]></a:t>
            </a:r>
          </a:p>
        </p:txBody>
      </p:sp>
    </p:spTree>
  </p:cSld>
  <p:clrMapOvr>
    <a:masterClrMapping/>
  </p:clrMapOvr>
</p:sld>
</file>

<file path=ppt/slides/slide5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les femmes seules... (4309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25]]></a:t>
            </a:r>
          </a:p>
        </p:txBody>
      </p:sp>
    </p:spTree>
  </p:cSld>
  <p:clrMapOvr>
    <a:masterClrMapping/>
  </p:clrMapOvr>
</p:sld>
</file>

<file path=ppt/slides/slide5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cances 1959 (4309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23]]></a:t>
            </a:r>
          </a:p>
        </p:txBody>
      </p:sp>
    </p:spTree>
  </p:cSld>
  <p:clrMapOvr>
    <a:masterClrMapping/>
  </p:clrMapOvr>
</p:sld>
</file>

<file path=ppt/slides/slide5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ommateurs belges sont-ils conscients des insuffisances de leur législation alimentaire? (4309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2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et politique: revue marxiste d'économie (2063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38]]></a:t>
            </a:r>
          </a:p>
        </p:txBody>
      </p:sp>
    </p:spTree>
  </p:cSld>
  <p:clrMapOvr>
    <a:masterClrMapping/>
  </p:clrMapOvr>
</p:sld>
</file>

<file path=ppt/slides/slide5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10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43]]></a:t>
            </a:r>
          </a:p>
        </p:txBody>
      </p:sp>
    </p:spTree>
  </p:cSld>
  <p:clrMapOvr>
    <a:masterClrMapping/>
  </p:clrMapOvr>
</p:sld>
</file>

<file path=ppt/slides/slide5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 : l'O.I.T. a deux fois 20 ans (4310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51]]></a:t>
            </a:r>
          </a:p>
        </p:txBody>
      </p:sp>
    </p:spTree>
  </p:cSld>
  <p:clrMapOvr>
    <a:masterClrMapping/>
  </p:clrMapOvr>
</p:sld>
</file>

<file path=ppt/slides/slide5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Max Buset (4310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7]]></a:t>
            </a:r>
          </a:p>
        </p:txBody>
      </p:sp>
    </p:spTree>
  </p:cSld>
  <p:clrMapOvr>
    <a:masterClrMapping/>
  </p:clrMapOvr>
</p:sld>
</file>

<file path=ppt/slides/slide5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s études? Quelle profession? (4310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2]]></a:t>
            </a:r>
          </a:p>
        </p:txBody>
      </p:sp>
    </p:spTree>
  </p:cSld>
  <p:clrMapOvr>
    <a:masterClrMapping/>
  </p:clrMapOvr>
</p:sld>
</file>

<file path=ppt/slides/slide5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images de "Clairs vallons" (4310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03]]></a:t>
            </a:r>
          </a:p>
        </p:txBody>
      </p:sp>
    </p:spTree>
  </p:cSld>
  <p:clrMapOvr>
    <a:masterClrMapping/>
  </p:clrMapOvr>
</p:sld>
</file>

<file path=ppt/slides/slide5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ucoup trop d'accidents (4310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41]]></a:t>
            </a:r>
          </a:p>
        </p:txBody>
      </p:sp>
    </p:spTree>
  </p:cSld>
  <p:clrMapOvr>
    <a:masterClrMapping/>
  </p:clrMapOvr>
</p:sld>
</file>

<file path=ppt/slides/slide5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irs vallons (4310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42]]></a:t>
            </a:r>
          </a:p>
        </p:txBody>
      </p:sp>
    </p:spTree>
  </p:cSld>
  <p:clrMapOvr>
    <a:masterClrMapping/>
  </p:clrMapOvr>
</p:sld>
</file>

<file path=ppt/slides/slide5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politique internationale (4310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51]]></a:t>
            </a:r>
          </a:p>
        </p:txBody>
      </p:sp>
    </p:spTree>
  </p:cSld>
  <p:clrMapOvr>
    <a:masterClrMapping/>
  </p:clrMapOvr>
</p:sld>
</file>

<file path=ppt/slides/slide5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ons un peu du...marché commun (4310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13]]></a:t>
            </a:r>
          </a:p>
        </p:txBody>
      </p:sp>
    </p:spTree>
  </p:cSld>
  <p:clrMapOvr>
    <a:masterClrMapping/>
  </p:clrMapOvr>
</p:sld>
</file>

<file path=ppt/slides/slide5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ers de la guerre à travers l'œuvre d'un pacifiste (4310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et socialisme (2063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18]]></a:t>
            </a:r>
          </a:p>
        </p:txBody>
      </p:sp>
    </p:spTree>
  </p:cSld>
  <p:clrMapOvr>
    <a:masterClrMapping/>
  </p:clrMapOvr>
</p:sld>
</file>

<file path=ppt/slides/slide5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50 semaines de travail, s'ouvrent 2 semaines de congé (4310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58]]></a:t>
            </a:r>
          </a:p>
        </p:txBody>
      </p:sp>
    </p:spTree>
  </p:cSld>
  <p:clrMapOvr>
    <a:masterClrMapping/>
  </p:clrMapOvr>
</p:sld>
</file>

<file path=ppt/slides/slide5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idoyer en faveur de la jeunesse (43102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03]]></a:t>
            </a:r>
          </a:p>
        </p:txBody>
      </p:sp>
    </p:spTree>
  </p:cSld>
  <p:clrMapOvr>
    <a:masterClrMapping/>
  </p:clrMapOvr>
</p:sld>
</file>

<file path=ppt/slides/slide5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nous les gars de la marine ! : Maureen Koster-Satterson (4310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13]]></a:t>
            </a:r>
          </a:p>
        </p:txBody>
      </p:sp>
    </p:spTree>
  </p:cSld>
  <p:clrMapOvr>
    <a:masterClrMapping/>
  </p:clrMapOvr>
</p:sld>
</file>

<file path=ppt/slides/slide5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(4310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42]]></a:t>
            </a:r>
          </a:p>
        </p:txBody>
      </p:sp>
    </p:spTree>
  </p:cSld>
  <p:clrMapOvr>
    <a:masterClrMapping/>
  </p:clrMapOvr>
</p:sld>
</file>

<file path=ppt/slides/slide5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fricaines ont-elles le droit de s'instruire? (43102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17]]></a:t>
            </a:r>
          </a:p>
        </p:txBody>
      </p:sp>
    </p:spTree>
  </p:cSld>
  <p:clrMapOvr>
    <a:masterClrMapping/>
  </p:clrMapOvr>
</p:sld>
</file>

<file path=ppt/slides/slide5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mauté du socialisme (4310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3]]></a:t>
            </a:r>
          </a:p>
        </p:txBody>
      </p:sp>
    </p:spTree>
  </p:cSld>
  <p:clrMapOvr>
    <a:masterClrMapping/>
  </p:clrMapOvr>
</p:sld>
</file>

<file path=ppt/slides/slide5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irmières et aspirantes en nursing (4310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45]]></a:t>
            </a:r>
          </a:p>
        </p:txBody>
      </p:sp>
    </p:spTree>
  </p:cSld>
  <p:clrMapOvr>
    <a:masterClrMapping/>
  </p:clrMapOvr>
</p:sld>
</file>

<file path=ppt/slides/slide5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vresse et délit de fuite (4310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1]]></a:t>
            </a:r>
          </a:p>
        </p:txBody>
      </p:sp>
    </p:spTree>
  </p:cSld>
  <p:clrMapOvr>
    <a:masterClrMapping/>
  </p:clrMapOvr>
</p:sld>
</file>

<file path=ppt/slides/slide5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ge d'admission à la pension doit-il être le même pour les travailleur des deux sexes ? (4310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02]]></a:t>
            </a:r>
          </a:p>
        </p:txBody>
      </p:sp>
    </p:spTree>
  </p:cSld>
  <p:clrMapOvr>
    <a:masterClrMapping/>
  </p:clrMapOvr>
</p:sld>
</file>

<file path=ppt/slides/slide5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trée des classes : tous à 'école officielle (4310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ffort (L') (2063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20]]></a:t>
            </a:r>
          </a:p>
        </p:txBody>
      </p:sp>
    </p:spTree>
  </p:cSld>
  <p:clrMapOvr>
    <a:masterClrMapping/>
  </p:clrMapOvr>
</p:sld>
</file>

<file path=ppt/slides/slide5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'oublions pas... (43102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16]]></a:t>
            </a:r>
          </a:p>
        </p:txBody>
      </p:sp>
    </p:spTree>
  </p:cSld>
  <p:clrMapOvr>
    <a:masterClrMapping/>
  </p:clrMapOvr>
</p:sld>
</file>

<file path=ppt/slides/slide5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faut maintenir les bases essentielles de la loi sur l'alcool (4310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28]]></a:t>
            </a:r>
          </a:p>
        </p:txBody>
      </p:sp>
    </p:spTree>
  </p:cSld>
  <p:clrMapOvr>
    <a:masterClrMapping/>
  </p:clrMapOvr>
</p:sld>
</file>

<file path=ppt/slides/slide5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...les femmes seules... : que doivent devenir les vieilles dames solitaires ? (4310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2]]></a:t>
            </a:r>
          </a:p>
        </p:txBody>
      </p:sp>
    </p:spTree>
  </p:cSld>
  <p:clrMapOvr>
    <a:masterClrMapping/>
  </p:clrMapOvr>
</p:sld>
</file>

<file path=ppt/slides/slide5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ntrée, je mettrais mon enfant à l'école ! (4310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19]]></a:t>
            </a:r>
          </a:p>
        </p:txBody>
      </p:sp>
    </p:spTree>
  </p:cSld>
  <p:clrMapOvr>
    <a:masterClrMapping/>
  </p:clrMapOvr>
</p:sld>
</file>

<file path=ppt/slides/slide5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gure du féminisme : souvenir de Madeleine Reichert (43103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57]]></a:t>
            </a:r>
          </a:p>
        </p:txBody>
      </p:sp>
    </p:spTree>
  </p:cSld>
  <p:clrMapOvr>
    <a:masterClrMapping/>
  </p:clrMapOvr>
</p:sld>
</file>

<file path=ppt/slides/slide5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e sport (4310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26]]></a:t>
            </a:r>
          </a:p>
        </p:txBody>
      </p:sp>
    </p:spTree>
  </p:cSld>
  <p:clrMapOvr>
    <a:masterClrMapping/>
  </p:clrMapOvr>
</p:sld>
</file>

<file path=ppt/slides/slide5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éma : facteur d'éducation (4310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38]]></a:t>
            </a:r>
          </a:p>
        </p:txBody>
      </p:sp>
    </p:spTree>
  </p:cSld>
  <p:clrMapOvr>
    <a:masterClrMapping/>
  </p:clrMapOvr>
</p:sld>
</file>

<file path=ppt/slides/slide5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homme...sont aussi ceux de la femme ! (4310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12]]></a:t>
            </a:r>
          </a:p>
        </p:txBody>
      </p:sp>
    </p:spTree>
  </p:cSld>
  <p:clrMapOvr>
    <a:masterClrMapping/>
  </p:clrMapOvr>
</p:sld>
</file>

<file path=ppt/slides/slide5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arlementaires : l'O.N.O.V.A. (4310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1:05:49]]></a:t>
            </a:r>
          </a:p>
        </p:txBody>
      </p:sp>
    </p:spTree>
  </p:cSld>
  <p:clrMapOvr>
    <a:masterClrMapping/>
  </p:clrMapOvr>
</p:sld>
</file>

<file path=ppt/slides/slide5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gnité de nos écoles officielles (4310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0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ffort vers le bien (L') (2063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11]]></a:t>
            </a:r>
          </a:p>
        </p:txBody>
      </p:sp>
    </p:spTree>
  </p:cSld>
  <p:clrMapOvr>
    <a:masterClrMapping/>
  </p:clrMapOvr>
</p:sld>
</file>

<file path=ppt/slides/slide5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de vente à tempérament : une réglementation qui vient à son heure... (4310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32]]></a:t>
            </a:r>
          </a:p>
        </p:txBody>
      </p:sp>
    </p:spTree>
  </p:cSld>
  <p:clrMapOvr>
    <a:masterClrMapping/>
  </p:clrMapOvr>
</p:sld>
</file>

<file path=ppt/slides/slide5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promotion de la femme noire (4310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45]]></a:t>
            </a:r>
          </a:p>
        </p:txBody>
      </p:sp>
    </p:spTree>
  </p:cSld>
  <p:clrMapOvr>
    <a:masterClrMapping/>
  </p:clrMapOvr>
</p:sld>
</file>

<file path=ppt/slides/slide5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nniversaire chez les femmes socialistes (4310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9]]></a:t>
            </a:r>
          </a:p>
        </p:txBody>
      </p:sp>
    </p:spTree>
  </p:cSld>
  <p:clrMapOvr>
    <a:masterClrMapping/>
  </p:clrMapOvr>
</p:sld>
</file>

<file path=ppt/slides/slide5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nouvelle profession pour nos jeunes filles (4310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35]]></a:t>
            </a:r>
          </a:p>
        </p:txBody>
      </p:sp>
    </p:spTree>
  </p:cSld>
  <p:clrMapOvr>
    <a:masterClrMapping/>
  </p:clrMapOvr>
</p:sld>
</file>

<file path=ppt/slides/slide5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ières féminines : les études d'infirmières (43104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9]]></a:t>
            </a:r>
          </a:p>
        </p:txBody>
      </p:sp>
    </p:spTree>
  </p:cSld>
  <p:clrMapOvr>
    <a:masterClrMapping/>
  </p:clrMapOvr>
</p:sld>
</file>

<file path=ppt/slides/slide5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 : Femmes françaises en uniforme... (4310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8]]></a:t>
            </a:r>
          </a:p>
        </p:txBody>
      </p:sp>
    </p:spTree>
  </p:cSld>
  <p:clrMapOvr>
    <a:masterClrMapping/>
  </p:clrMapOvr>
</p:sld>
</file>

<file path=ppt/slides/slide5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les femmes seules... : dialogue autour de la lecture (4310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40]]></a:t>
            </a:r>
          </a:p>
        </p:txBody>
      </p:sp>
    </p:spTree>
  </p:cSld>
  <p:clrMapOvr>
    <a:masterClrMapping/>
  </p:clrMapOvr>
</p:sld>
</file>

<file path=ppt/slides/slide5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de l'enseignement : à chaque enfant les mêmes chances devant la vie (4310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18]]></a:t>
            </a:r>
          </a:p>
        </p:txBody>
      </p:sp>
    </p:spTree>
  </p:cSld>
  <p:clrMapOvr>
    <a:masterClrMapping/>
  </p:clrMapOvr>
</p:sld>
</file>

<file path=ppt/slides/slide5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égalités des salaires constatées dans l'enseignement (4310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0]]></a:t>
            </a:r>
          </a:p>
        </p:txBody>
      </p:sp>
    </p:spTree>
  </p:cSld>
  <p:clrMapOvr>
    <a:masterClrMapping/>
  </p:clrMapOvr>
</p:sld>
</file>

<file path=ppt/slides/slide5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: Camille Collett (4310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lantine (L') (2063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18]]></a:t>
            </a:r>
          </a:p>
        </p:txBody>
      </p:sp>
    </p:spTree>
  </p:cSld>
  <p:clrMapOvr>
    <a:masterClrMapping/>
  </p:clrMapOvr>
</p:sld>
</file>

<file path=ppt/slides/slide5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ide sociale à l'enfance en Suède (4310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0]]></a:t>
            </a:r>
          </a:p>
        </p:txBody>
      </p:sp>
    </p:spTree>
  </p:cSld>
  <p:clrMapOvr>
    <a:masterClrMapping/>
  </p:clrMapOvr>
</p:sld>
</file>

<file path=ppt/slides/slide5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xième conférence internationale des Femmes Socialistes (4310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19]]></a:t>
            </a:r>
          </a:p>
        </p:txBody>
      </p:sp>
    </p:spTree>
  </p:cSld>
  <p:clrMapOvr>
    <a:masterClrMapping/>
  </p:clrMapOvr>
</p:sld>
</file>

<file path=ppt/slides/slide5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, Max Buset ! (4310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0]]></a:t>
            </a:r>
          </a:p>
        </p:txBody>
      </p:sp>
    </p:spTree>
  </p:cSld>
  <p:clrMapOvr>
    <a:masterClrMapping/>
  </p:clrMapOvr>
</p:sld>
</file>

<file path=ppt/slides/slide5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famille (431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7]]></a:t>
            </a:r>
          </a:p>
        </p:txBody>
      </p:sp>
    </p:spTree>
  </p:cSld>
  <p:clrMapOvr>
    <a:masterClrMapping/>
  </p:clrMapOvr>
</p:sld>
</file>

<file path=ppt/slides/slide5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eur de l'enseignement technique (4310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35]]></a:t>
            </a:r>
          </a:p>
        </p:txBody>
      </p:sp>
    </p:spTree>
  </p:cSld>
  <p:clrMapOvr>
    <a:masterClrMapping/>
  </p:clrMapOvr>
</p:sld>
</file>

<file path=ppt/slides/slide5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t-il possible d'améliorer notre législation alimentaire ? (43105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02]]></a:t>
            </a:r>
          </a:p>
        </p:txBody>
      </p:sp>
    </p:spTree>
  </p:cSld>
  <p:clrMapOvr>
    <a:masterClrMapping/>
  </p:clrMapOvr>
</p:sld>
</file>

<file path=ppt/slides/slide5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mond Leburton : nouveau président de l'U.N.M.S. (4310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0]]></a:t>
            </a:r>
          </a:p>
        </p:txBody>
      </p:sp>
    </p:spTree>
  </p:cSld>
  <p:clrMapOvr>
    <a:masterClrMapping/>
  </p:clrMapOvr>
</p:sld>
</file>

<file path=ppt/slides/slide5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vresse et délit de fuite (4310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9]]></a:t>
            </a:r>
          </a:p>
        </p:txBody>
      </p:sp>
    </p:spTree>
  </p:cSld>
  <p:clrMapOvr>
    <a:masterClrMapping/>
  </p:clrMapOvr>
</p:sld>
</file>

<file path=ppt/slides/slide5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biles culturels de notre action (4310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10]]></a:t>
            </a:r>
          </a:p>
        </p:txBody>
      </p:sp>
    </p:spTree>
  </p:cSld>
  <p:clrMapOvr>
    <a:masterClrMapping/>
  </p:clrMapOvr>
</p:sld>
</file>

<file path=ppt/slides/slide5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50 millions d'enfants font l'école buissonnière ! (43105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10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lantine (L') (206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53]]></a:t>
            </a:r>
          </a:p>
        </p:txBody>
      </p:sp>
    </p:spTree>
  </p:cSld>
  <p:clrMapOvr>
    <a:masterClrMapping/>
  </p:clrMapOvr>
</p:sld>
</file>

<file path=ppt/slides/slide5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sogyne a dit des femmes : "Elles n'ont pas l'âge de raison ! " (43105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18]]></a:t>
            </a:r>
          </a:p>
        </p:txBody>
      </p:sp>
    </p:spTree>
  </p:cSld>
  <p:clrMapOvr>
    <a:masterClrMapping/>
  </p:clrMapOvr>
</p:sld>
</file>

<file path=ppt/slides/slide5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mande Robert : l'esthéticienne à la guitare... (4310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5]]></a:t>
            </a:r>
          </a:p>
        </p:txBody>
      </p:sp>
    </p:spTree>
  </p:cSld>
  <p:clrMapOvr>
    <a:masterClrMapping/>
  </p:clrMapOvr>
</p:sld>
</file>

<file path=ppt/slides/slide5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oyance sociale ristourne 21 millions à ses assurés ! (4310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08]]></a:t>
            </a:r>
          </a:p>
        </p:txBody>
      </p:sp>
    </p:spTree>
  </p:cSld>
  <p:clrMapOvr>
    <a:masterClrMapping/>
  </p:clrMapOvr>
</p:sld>
</file>

<file path=ppt/slides/slide5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européenne des pharmacies sociales, mutualistes et coopératives (4310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38]]></a:t>
            </a:r>
          </a:p>
        </p:txBody>
      </p:sp>
    </p:spTree>
  </p:cSld>
  <p:clrMapOvr>
    <a:masterClrMapping/>
  </p:clrMapOvr>
</p:sld>
</file>

<file path=ppt/slides/slide5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raël (4310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3]]></a:t>
            </a:r>
          </a:p>
        </p:txBody>
      </p:sp>
    </p:spTree>
  </p:cSld>
  <p:clrMapOvr>
    <a:masterClrMapping/>
  </p:clrMapOvr>
</p:sld>
</file>

<file path=ppt/slides/slide5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banité et socialisme (4310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41]]></a:t>
            </a:r>
          </a:p>
        </p:txBody>
      </p:sp>
    </p:spTree>
  </p:cSld>
  <p:clrMapOvr>
    <a:masterClrMapping/>
  </p:clrMapOvr>
</p:sld>
</file>

<file path=ppt/slides/slide5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lettres : chronique littéraire d'Estelle Goldstein : pages d'Histoire sociale de René Gorreux (4310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43]]></a:t>
            </a:r>
          </a:p>
        </p:txBody>
      </p:sp>
    </p:spTree>
  </p:cSld>
  <p:clrMapOvr>
    <a:masterClrMapping/>
  </p:clrMapOvr>
</p:sld>
</file>

<file path=ppt/slides/slide5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a vie : femmes chinoises d'aujourd'hui (4310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10]]></a:t>
            </a:r>
          </a:p>
        </p:txBody>
      </p:sp>
    </p:spTree>
  </p:cSld>
  <p:clrMapOvr>
    <a:masterClrMapping/>
  </p:clrMapOvr>
</p:sld>
</file>

<file path=ppt/slides/slide5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rlement : les femmes fonctionnaires (431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26]]></a:t>
            </a:r>
          </a:p>
        </p:txBody>
      </p:sp>
    </p:spTree>
  </p:cSld>
  <p:clrMapOvr>
    <a:masterClrMapping/>
  </p:clrMapOvr>
</p:sld>
</file>

<file path=ppt/slides/slide5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: Jane Addams (1860-1935) et le drame social (4310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ter égaux (83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2:07:3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direct (206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28]]></a:t>
            </a:r>
          </a:p>
        </p:txBody>
      </p:sp>
    </p:spTree>
  </p:cSld>
  <p:clrMapOvr>
    <a:masterClrMapping/>
  </p:clrMapOvr>
</p:sld>
</file>

<file path=ppt/slides/slide6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officielle - école de tous : la valeur de l' enseignement officiel (4310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37]]></a:t>
            </a:r>
          </a:p>
        </p:txBody>
      </p:sp>
    </p:spTree>
  </p:cSld>
  <p:clrMapOvr>
    <a:masterClrMapping/>
  </p:clrMapOvr>
</p:sld>
</file>

<file path=ppt/slides/slide6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sibilité d'emploi dans l'industrie textile (4310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6]]></a:t>
            </a:r>
          </a:p>
        </p:txBody>
      </p:sp>
    </p:spTree>
  </p:cSld>
  <p:clrMapOvr>
    <a:masterClrMapping/>
  </p:clrMapOvr>
</p:sld>
</file>

<file path=ppt/slides/slide6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 Congo belge (4310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5]]></a:t>
            </a:r>
          </a:p>
        </p:txBody>
      </p:sp>
    </p:spTree>
  </p:cSld>
  <p:clrMapOvr>
    <a:masterClrMapping/>
  </p:clrMapOvr>
</p:sld>
</file>

<file path=ppt/slides/slide6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 : activité ou inertie politique des femmes (43106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59]]></a:t>
            </a:r>
          </a:p>
        </p:txBody>
      </p:sp>
    </p:spTree>
  </p:cSld>
  <p:clrMapOvr>
    <a:masterClrMapping/>
  </p:clrMapOvr>
</p:sld>
</file>

<file path=ppt/slides/slide6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les femmes seules : "l'autre" (4310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1]]></a:t>
            </a:r>
          </a:p>
        </p:txBody>
      </p:sp>
    </p:spTree>
  </p:cSld>
  <p:clrMapOvr>
    <a:masterClrMapping/>
  </p:clrMapOvr>
</p:sld>
</file>

<file path=ppt/slides/slide6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olontariat féminin... (4310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24]]></a:t>
            </a:r>
          </a:p>
        </p:txBody>
      </p:sp>
    </p:spTree>
  </p:cSld>
  <p:clrMapOvr>
    <a:masterClrMapping/>
  </p:clrMapOvr>
</p:sld>
</file>

<file path=ppt/slides/slide6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minier (4310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35]]></a:t>
            </a:r>
          </a:p>
        </p:txBody>
      </p:sp>
    </p:spTree>
  </p:cSld>
  <p:clrMapOvr>
    <a:masterClrMapping/>
  </p:clrMapOvr>
</p:sld>
</file>

<file path=ppt/slides/slide6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atomique au service de la paix (4310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45]]></a:t>
            </a:r>
          </a:p>
        </p:txBody>
      </p:sp>
    </p:spTree>
  </p:cSld>
  <p:clrMapOvr>
    <a:masterClrMapping/>
  </p:clrMapOvr>
</p:sld>
</file>

<file path=ppt/slides/slide6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suisses fabriquent une île pour obtenir le droit de vote (4310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30]]></a:t>
            </a:r>
          </a:p>
        </p:txBody>
      </p:sp>
    </p:spTree>
  </p:cSld>
  <p:clrMapOvr>
    <a:masterClrMapping/>
  </p:clrMapOvr>
</p:sld>
</file>

<file path=ppt/slides/slide6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esse Aicha du Maroc veut réserver le voile aux femmes de plus de 60 ans ! (4310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0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direct (206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14]]></a:t>
            </a:r>
          </a:p>
        </p:txBody>
      </p:sp>
    </p:spTree>
  </p:cSld>
  <p:clrMapOvr>
    <a:masterClrMapping/>
  </p:clrMapOvr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manifestation (43106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4]]></a:t>
            </a:r>
          </a:p>
        </p:txBody>
      </p:sp>
    </p:spTree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ter Thijs n'est plus (43106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53]]></a:t>
            </a:r>
          </a:p>
        </p:txBody>
      </p:sp>
    </p:spTree>
  </p:cSld>
  <p:clrMapOvr>
    <a:masterClrMapping/>
  </p:clrMapOvr>
</p:sld>
</file>

<file path=ppt/slides/slide6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llemandes au travail (4310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28]]></a:t>
            </a:r>
          </a:p>
        </p:txBody>
      </p:sp>
    </p:spTree>
  </p:cSld>
  <p:clrMapOvr>
    <a:masterClrMapping/>
  </p:clrMapOvr>
</p:sld>
</file>

<file path=ppt/slides/slide6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olontariat féminin...en Belgique (43107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5]]></a:t>
            </a:r>
          </a:p>
        </p:txBody>
      </p:sp>
    </p:spTree>
  </p:cSld>
  <p:clrMapOvr>
    <a:masterClrMapping/>
  </p:clrMapOvr>
</p:sld>
</file>

<file path=ppt/slides/slide6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ne votent pas dans onze pays du monde mais ...dans deux d'entre eux, les hommes non plus... (4310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09]]></a:t>
            </a:r>
          </a:p>
        </p:txBody>
      </p:sp>
    </p:spTree>
  </p:cSld>
  <p:clrMapOvr>
    <a:masterClrMapping/>
  </p:clrMapOvr>
</p:sld>
</file>

<file path=ppt/slides/slide6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berculose et le logement : pour lutter contre la maladie, il faut une politique d'habitation (431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26]]></a:t>
            </a:r>
          </a:p>
        </p:txBody>
      </p:sp>
    </p:spTree>
  </p:cSld>
  <p:clrMapOvr>
    <a:masterClrMapping/>
  </p:clrMapOvr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a vie : Simone de Beauvoir (431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21]]></a:t>
            </a:r>
          </a:p>
        </p:txBody>
      </p:sp>
    </p:spTree>
  </p:cSld>
  <p:clrMapOvr>
    <a:masterClrMapping/>
  </p:clrMapOvr>
</p:sld>
</file>

<file path=ppt/slides/slide6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P.S.C. - libéral démontre son impuissance (4310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37]]></a:t>
            </a:r>
          </a:p>
        </p:txBody>
      </p:sp>
    </p:spTree>
  </p:cSld>
  <p:clrMapOvr>
    <a:masterClrMapping/>
  </p:clrMapOvr>
</p:sld>
</file>

<file path=ppt/slides/slide6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: Isabelle Gatti de Gamond (1839-1905) (4310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04]]></a:t>
            </a:r>
          </a:p>
        </p:txBody>
      </p:sp>
    </p:spTree>
  </p:cSld>
  <p:clrMapOvr>
    <a:masterClrMapping/>
  </p:clrMapOvr>
</p:sld>
</file>

<file path=ppt/slides/slide6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 service national de santé (4310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fants du Monde (UNICEF) (206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32]]></a:t>
            </a:r>
          </a:p>
        </p:txBody>
      </p:sp>
    </p:spTree>
  </p:cSld>
  <p:clrMapOvr>
    <a:masterClrMapping/>
  </p:clrMapOvr>
</p:sld>
</file>

<file path=ppt/slides/slide6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belle Epoque" ? Et les taudis ? (4310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42]]></a:t>
            </a:r>
          </a:p>
        </p:txBody>
      </p:sp>
    </p:spTree>
  </p:cSld>
  <p:clrMapOvr>
    <a:masterClrMapping/>
  </p:clrMapOvr>
</p:sld>
</file>

<file path=ppt/slides/slide6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n Israël (4310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49]]></a:t>
            </a:r>
          </a:p>
        </p:txBody>
      </p:sp>
    </p:spTree>
  </p:cSld>
  <p:clrMapOvr>
    <a:masterClrMapping/>
  </p:clrMapOvr>
</p:sld>
</file>

<file path=ppt/slides/slide6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es femmes (431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25]]></a:t>
            </a:r>
          </a:p>
        </p:txBody>
      </p:sp>
    </p:spTree>
  </p:cSld>
  <p:clrMapOvr>
    <a:masterClrMapping/>
  </p:clrMapOvr>
</p:sld>
</file>

<file path=ppt/slides/slide6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leurs morales du socialisme (43107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46]]></a:t>
            </a:r>
          </a:p>
        </p:txBody>
      </p:sp>
    </p:spTree>
  </p:cSld>
  <p:clrMapOvr>
    <a:masterClrMapping/>
  </p:clrMapOvr>
</p:sld>
</file>

<file path=ppt/slides/slide6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evant la loi nouvelle (4310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59]]></a:t>
            </a:r>
          </a:p>
        </p:txBody>
      </p:sp>
    </p:spTree>
  </p:cSld>
  <p:clrMapOvr>
    <a:masterClrMapping/>
  </p:clrMapOvr>
</p:sld>
</file>

<file path=ppt/slides/slide6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pouvons peut-être vous aider (4310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0]]></a:t>
            </a:r>
          </a:p>
        </p:txBody>
      </p:sp>
    </p:spTree>
  </p:cSld>
  <p:clrMapOvr>
    <a:masterClrMapping/>
  </p:clrMapOvr>
</p:sld>
</file>

<file path=ppt/slides/slide6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nniversaire : Jean Jaurès (4310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21]]></a:t>
            </a:r>
          </a:p>
        </p:txBody>
      </p:sp>
    </p:spTree>
  </p:cSld>
  <p:clrMapOvr>
    <a:masterClrMapping/>
  </p:clrMapOvr>
</p:sld>
</file>

<file path=ppt/slides/slide6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ès des enfants de la classe ouvrière à l'Université (4310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44]]></a:t>
            </a:r>
          </a:p>
        </p:txBody>
      </p:sp>
    </p:spTree>
  </p:cSld>
  <p:clrMapOvr>
    <a:masterClrMapping/>
  </p:clrMapOvr>
</p:sld>
</file>

<file path=ppt/slides/slide6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enfant (4310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54]]></a:t>
            </a:r>
          </a:p>
        </p:txBody>
      </p:sp>
    </p:spTree>
  </p:cSld>
  <p:clrMapOvr>
    <a:masterClrMapping/>
  </p:clrMapOvr>
</p:sld>
</file>

<file path=ppt/slides/slide6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famille ouvrière au temps jadis (4310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3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'aide française: pages sociales (206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29]]></a:t>
            </a:r>
          </a:p>
        </p:txBody>
      </p:sp>
    </p:spTree>
  </p:cSld>
  <p:clrMapOvr>
    <a:masterClrMapping/>
  </p:clrMapOvr>
</p:sld>
</file>

<file path=ppt/slides/slide6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ans le monde scientifique : Lucia de Brouckère (4310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24]]></a:t>
            </a:r>
          </a:p>
        </p:txBody>
      </p:sp>
    </p:spTree>
  </p:cSld>
  <p:clrMapOvr>
    <a:masterClrMapping/>
  </p:clrMapOvr>
</p:sld>
</file>

<file path=ppt/slides/slide6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ommateurs belges seront-ils intoxiqués ? (4310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04]]></a:t>
            </a:r>
          </a:p>
        </p:txBody>
      </p:sp>
    </p:spTree>
  </p:cSld>
  <p:clrMapOvr>
    <a:masterClrMapping/>
  </p:clrMapOvr>
</p:sld>
</file>

<file path=ppt/slides/slide6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cooliques anonymes (4310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6]]></a:t>
            </a:r>
          </a:p>
        </p:txBody>
      </p:sp>
    </p:spTree>
  </p:cSld>
  <p:clrMapOvr>
    <a:masterClrMapping/>
  </p:clrMapOvr>
</p:sld>
</file>

<file path=ppt/slides/slide6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emi-siècle d'existence (43107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1]]></a:t>
            </a:r>
          </a:p>
        </p:txBody>
      </p:sp>
    </p:spTree>
  </p:cSld>
  <p:clrMapOvr>
    <a:masterClrMapping/>
  </p:clrMapOvr>
</p:sld>
</file>

<file path=ppt/slides/slide6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prix (4310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4]]></a:t>
            </a:r>
          </a:p>
        </p:txBody>
      </p:sp>
    </p:spTree>
  </p:cSld>
  <p:clrMapOvr>
    <a:masterClrMapping/>
  </p:clrMapOvr>
</p:sld>
</file>

<file path=ppt/slides/slide6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journées d'études (4310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16]]></a:t>
            </a:r>
          </a:p>
        </p:txBody>
      </p:sp>
    </p:spTree>
  </p:cSld>
  <p:clrMapOvr>
    <a:masterClrMapping/>
  </p:clrMapOvr>
</p:sld>
</file>

<file path=ppt/slides/slide6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ide familiale à l'étranger (4310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57]]></a:t>
            </a:r>
          </a:p>
        </p:txBody>
      </p:sp>
    </p:spTree>
  </p:cSld>
  <p:clrMapOvr>
    <a:masterClrMapping/>
  </p:clrMapOvr>
</p:sld>
</file>

<file path=ppt/slides/slide6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 : la main qui balance le berceau...est celle qui dirige le monde (4310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56]]></a:t>
            </a:r>
          </a:p>
        </p:txBody>
      </p:sp>
    </p:spTree>
  </p:cSld>
  <p:clrMapOvr>
    <a:masterClrMapping/>
  </p:clrMapOvr>
</p:sld>
</file>

<file path=ppt/slides/slide6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les femmes seules... : quelques réponses (4310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54]]></a:t>
            </a:r>
          </a:p>
        </p:txBody>
      </p:sp>
    </p:spTree>
  </p:cSld>
  <p:clrMapOvr>
    <a:masterClrMapping/>
  </p:clrMapOvr>
</p:sld>
</file>

<file path=ppt/slides/slide6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congolaise (4310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5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nous (2064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11]]></a:t>
            </a:r>
          </a:p>
        </p:txBody>
      </p:sp>
    </p:spTree>
  </p:cSld>
  <p:clrMapOvr>
    <a:masterClrMapping/>
  </p:clrMapOvr>
</p:sld>
</file>

<file path=ppt/slides/slide6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ge d'admission à la pension doit-il être le même pour les travailleurs des deux sexes ? (4310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37]]></a:t>
            </a:r>
          </a:p>
        </p:txBody>
      </p:sp>
    </p:spTree>
  </p:cSld>
  <p:clrMapOvr>
    <a:masterClrMapping/>
  </p:clrMapOvr>
</p:sld>
</file>

<file path=ppt/slides/slide6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 des journées d'études (4310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:05:32]]></a:t>
            </a:r>
          </a:p>
        </p:txBody>
      </p:sp>
    </p:spTree>
  </p:cSld>
  <p:clrMapOvr>
    <a:masterClrMapping/>
  </p:clrMapOvr>
</p:sld>
</file>

<file path=ppt/slides/slide6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t-on pour lutter contre l'exploitation de la débauche ? (43108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8]]></a:t>
            </a:r>
          </a:p>
        </p:txBody>
      </p:sp>
    </p:spTree>
  </p:cSld>
  <p:clrMapOvr>
    <a:masterClrMapping/>
  </p:clrMapOvr>
</p:sld>
</file>

<file path=ppt/slides/slide6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-soldats israéliennes (4310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28]]></a:t>
            </a:r>
          </a:p>
        </p:txBody>
      </p:sp>
    </p:spTree>
  </p:cSld>
  <p:clrMapOvr>
    <a:masterClrMapping/>
  </p:clrMapOvr>
</p:sld>
</file>

<file path=ppt/slides/slide6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: Flora Drummond, héroïne de la lutte pour le vote des femmes (4310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4]]></a:t>
            </a:r>
          </a:p>
        </p:txBody>
      </p:sp>
    </p:spTree>
  </p:cSld>
  <p:clrMapOvr>
    <a:masterClrMapping/>
  </p:clrMapOvr>
</p:sld>
</file>

<file path=ppt/slides/slide6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: préoccupation majeure et légitime des travailleurs âgés et de leurs veuves ! (4310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]]></a:t>
            </a:r>
          </a:p>
        </p:txBody>
      </p:sp>
    </p:spTree>
  </p:cSld>
  <p:clrMapOvr>
    <a:masterClrMapping/>
  </p:clrMapOvr>
</p:sld>
</file>

<file path=ppt/slides/slide6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ération solidarité (4310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3]]></a:t>
            </a:r>
          </a:p>
        </p:txBody>
      </p:sp>
    </p:spTree>
  </p:cSld>
  <p:clrMapOvr>
    <a:masterClrMapping/>
  </p:clrMapOvr>
</p:sld>
</file>

<file path=ppt/slides/slide6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à l'avant plan de l'actualité (4310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36]]></a:t>
            </a:r>
          </a:p>
        </p:txBody>
      </p:sp>
    </p:spTree>
  </p:cSld>
  <p:clrMapOvr>
    <a:masterClrMapping/>
  </p:clrMapOvr>
</p:sld>
</file>

<file path=ppt/slides/slide6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en péril ? (4311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0]]></a:t>
            </a:r>
          </a:p>
        </p:txBody>
      </p:sp>
    </p:spTree>
  </p:cSld>
  <p:clrMapOvr>
    <a:masterClrMapping/>
  </p:clrMapOvr>
</p:sld>
</file>

<file path=ppt/slides/slide6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Belle Epoque" ? : La femme "ange du foyer" (43110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oile socialiste (L') (206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16]]></a:t>
            </a:r>
          </a:p>
        </p:txBody>
      </p:sp>
    </p:spTree>
  </p:cSld>
  <p:clrMapOvr>
    <a:masterClrMapping/>
  </p:clrMapOvr>
</p:sld>
</file>

<file path=ppt/slides/slide6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garantir et améliorer le pouvoir d'achat des familles (4311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3]]></a:t>
            </a:r>
          </a:p>
        </p:txBody>
      </p:sp>
    </p:spTree>
  </p:cSld>
  <p:clrMapOvr>
    <a:masterClrMapping/>
  </p:clrMapOvr>
</p:sld>
</file>

<file path=ppt/slides/slide6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Israël :  visitons un Kibboutz (4311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44]]></a:t>
            </a:r>
          </a:p>
        </p:txBody>
      </p:sp>
    </p:spTree>
  </p:cSld>
  <p:clrMapOvr>
    <a:masterClrMapping/>
  </p:clrMapOvr>
</p:sld>
</file>

<file path=ppt/slides/slide6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famille (43110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47]]></a:t>
            </a:r>
          </a:p>
        </p:txBody>
      </p:sp>
    </p:spTree>
  </p:cSld>
  <p:clrMapOvr>
    <a:masterClrMapping/>
  </p:clrMapOvr>
</p:sld>
</file>

<file path=ppt/slides/slide6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u marché commun : égalité des salaires masculins et féminins (43110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38]]></a:t>
            </a:r>
          </a:p>
        </p:txBody>
      </p:sp>
    </p:spTree>
  </p:cSld>
  <p:clrMapOvr>
    <a:masterClrMapping/>
  </p:clrMapOvr>
</p:sld>
</file>

<file path=ppt/slides/slide6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, il y a quarante ans...les américains ont conquis le droit de vote (4311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09]]></a:t>
            </a:r>
          </a:p>
        </p:txBody>
      </p:sp>
    </p:spTree>
  </p:cSld>
  <p:clrMapOvr>
    <a:masterClrMapping/>
  </p:clrMapOvr>
</p:sld>
</file>

<file path=ppt/slides/slide6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femme dans les industries mécaniques (4311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4]]></a:t>
            </a:r>
          </a:p>
        </p:txBody>
      </p:sp>
    </p:spTree>
  </p:cSld>
  <p:clrMapOvr>
    <a:masterClrMapping/>
  </p:clrMapOvr>
</p:sld>
</file>

<file path=ppt/slides/slide6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fin ! On va s'occuper des enfants débiles mentaux ! (4311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2]]></a:t>
            </a:r>
          </a:p>
        </p:txBody>
      </p:sp>
    </p:spTree>
  </p:cSld>
  <p:clrMapOvr>
    <a:masterClrMapping/>
  </p:clrMapOvr>
</p:sld>
</file>

<file path=ppt/slides/slide6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au service de la paix (4311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41]]></a:t>
            </a:r>
          </a:p>
        </p:txBody>
      </p:sp>
    </p:spTree>
  </p:cSld>
  <p:clrMapOvr>
    <a:masterClrMapping/>
  </p:clrMapOvr>
</p:sld>
</file>

<file path=ppt/slides/slide6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tant de femmes...travaillent... (4311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39]]></a:t>
            </a:r>
          </a:p>
        </p:txBody>
      </p:sp>
    </p:spTree>
  </p:cSld>
  <p:clrMapOvr>
    <a:masterClrMapping/>
  </p:clrMapOvr>
</p:sld>
</file>

<file path=ppt/slides/slide6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let des coopératrices (4311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SO (2064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59]]></a:t>
            </a:r>
          </a:p>
        </p:txBody>
      </p:sp>
    </p:spTree>
  </p:cSld>
  <p:clrMapOvr>
    <a:masterClrMapping/>
  </p:clrMapOvr>
</p:sld>
</file>

<file path=ppt/slides/slide6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ge d'admission à la pension doit-il être le même pour les travailleurs des deux sexes ? (4311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1]]></a:t>
            </a:r>
          </a:p>
        </p:txBody>
      </p:sp>
    </p:spTree>
  </p:cSld>
  <p:clrMapOvr>
    <a:masterClrMapping/>
  </p:clrMapOvr>
</p:sld>
</file>

<file path=ppt/slides/slide6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Frans Hellens à l'occasion de ses 75 ans (4311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43]]></a:t>
            </a:r>
          </a:p>
        </p:txBody>
      </p:sp>
    </p:spTree>
  </p:cSld>
  <p:clrMapOvr>
    <a:masterClrMapping/>
  </p:clrMapOvr>
</p:sld>
</file>

<file path=ppt/slides/slide6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seule avec ses enfants (43111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08]]></a:t>
            </a:r>
          </a:p>
        </p:txBody>
      </p:sp>
    </p:spTree>
  </p:cSld>
  <p:clrMapOvr>
    <a:masterClrMapping/>
  </p:clrMapOvr>
</p:sld>
</file>

<file path=ppt/slides/slide6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d'apprentissage (4311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9]]></a:t>
            </a:r>
          </a:p>
        </p:txBody>
      </p:sp>
    </p:spTree>
  </p:cSld>
  <p:clrMapOvr>
    <a:masterClrMapping/>
  </p:clrMapOvr>
</p:sld>
</file>

<file path=ppt/slides/slide6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œuvre digne d'admiration : Levenslust (4311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38]]></a:t>
            </a:r>
          </a:p>
        </p:txBody>
      </p:sp>
    </p:spTree>
  </p:cSld>
  <p:clrMapOvr>
    <a:masterClrMapping/>
  </p:clrMapOvr>
</p:sld>
</file>

<file path=ppt/slides/slide6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: Elisabeth Fry, pionnière de la réforme du régime pénitentiaire (4311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41]]></a:t>
            </a:r>
          </a:p>
        </p:txBody>
      </p:sp>
    </p:spTree>
  </p:cSld>
  <p:clrMapOvr>
    <a:masterClrMapping/>
  </p:clrMapOvr>
</p:sld>
</file>

<file path=ppt/slides/slide6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a vie : Conchita Cintron, la "déesse blonde" (4311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4]]></a:t>
            </a:r>
          </a:p>
        </p:txBody>
      </p:sp>
    </p:spTree>
  </p:cSld>
  <p:clrMapOvr>
    <a:masterClrMapping/>
  </p:clrMapOvr>
</p:sld>
</file>

<file path=ppt/slides/slide6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ça va changer (air connu)...ça a changé...mais pas en mieux (4311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43]]></a:t>
            </a:r>
          </a:p>
        </p:txBody>
      </p:sp>
    </p:spTree>
  </p:cSld>
  <p:clrMapOvr>
    <a:masterClrMapping/>
  </p:clrMapOvr>
</p:sld>
</file>

<file path=ppt/slides/slide6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go toujours à l'avant plan de l'actualité (4311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46]]></a:t>
            </a:r>
          </a:p>
        </p:txBody>
      </p:sp>
    </p:spTree>
  </p:cSld>
  <p:clrMapOvr>
    <a:masterClrMapping/>
  </p:clrMapOvr>
</p:sld>
</file>

<file path=ppt/slides/slide6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Israël : jeune fille en uniforme (4311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5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 qu'on [faucon] s'informe (206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22]]></a:t>
            </a:r>
          </a:p>
        </p:txBody>
      </p:sp>
    </p:spTree>
  </p:cSld>
  <p:clrMapOvr>
    <a:masterClrMapping/>
  </p:clrMapOvr>
</p:sld>
</file>

<file path=ppt/slides/slide6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quarantième anniversaire de l'O.N.E. (4311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0]]></a:t>
            </a:r>
          </a:p>
        </p:txBody>
      </p:sp>
    </p:spTree>
  </p:cSld>
  <p:clrMapOvr>
    <a:masterClrMapping/>
  </p:clrMapOvr>
</p:sld>
</file>

<file path=ppt/slides/slide6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u féminisme : Marie Popelin (1846-1913) (4311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8]]></a:t>
            </a:r>
          </a:p>
        </p:txBody>
      </p:sp>
    </p:spTree>
  </p:cSld>
  <p:clrMapOvr>
    <a:masterClrMapping/>
  </p:clrMapOvr>
</p:sld>
</file>

<file path=ppt/slides/slide6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de du travail (Le) 1944 (4312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9:05:23]]></a:t>
            </a:r>
          </a:p>
        </p:txBody>
      </p:sp>
    </p:spTree>
  </p:cSld>
  <p:clrMapOvr>
    <a:masterClrMapping/>
  </p:clrMapOvr>
</p:sld>
</file>

<file path=ppt/slides/slide6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 : organe de la Fédération belge des coopératives (ARC-C PER 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13]]></a:t>
            </a:r>
          </a:p>
        </p:txBody>
      </p:sp>
    </p:spTree>
  </p:cSld>
  <p:clrMapOvr>
    <a:masterClrMapping/>
  </p:clrMapOvr>
</p:sld>
</file>

<file path=ppt/slides/slide6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ffort mutualiste (L') (BE ALPHAS ARC-C PER 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4:11:36]]></a:t>
            </a:r>
          </a:p>
        </p:txBody>
      </p:sp>
    </p:spTree>
  </p:cSld>
  <p:clrMapOvr>
    <a:masterClrMapping/>
  </p:clrMapOvr>
</p:sld>
</file>

<file path=ppt/slides/slide6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(Le) (BE ALPHAS ARC-C PER 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32]]></a:t>
            </a:r>
          </a:p>
        </p:txBody>
      </p:sp>
    </p:spTree>
  </p:cSld>
  <p:clrMapOvr>
    <a:masterClrMapping/>
  </p:clrMapOvr>
</p:sld>
</file>

<file path=ppt/slides/slide6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nt de Polleur : journal humoristique hebdomadaire (BE ALPHAS ARC-C PER 279)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prévoyante (la) (206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lurielles (2064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1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pli MJT (83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2:07:2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ash inter (2064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3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ation André Renard (2064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0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um de l'économie sociale (2064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3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yer populaire (Le) (2064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0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 (20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8:11:3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S (206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3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uche (La) (206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5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minal (206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4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minal (2064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obe trott'air (2064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3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ales des sciences économiques appliquées (834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2:07:0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sociale (La) (20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4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ymnastique volontaire (20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biter (206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41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bitation (L') (2064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s (2064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4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e (206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4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e charbonnière (206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1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 CPAS (2064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3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sociales (2064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5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universitaire d'information sociale et économique (2064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1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nnée sociale (834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:07:4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ne et noire : bulletin d'information (Le) (2064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4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e Liège (Le) (206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es correspondances : organe officiel des syndicats affiliés à la Commission syndicale du Parti ouvrier […] (2064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1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u forum culturel (Le) (2064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ttre (2064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0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gne rouge (La) (2064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48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vain (206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0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in (Le) (2065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5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allurgiste (Le) 1 (206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2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allurgiste (Le) 2 (2065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676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2024-05-16T18:23:49Z</dcterms:created>
  <dcterms:modified xsi:type="dcterms:W3CDTF">2024-05-16T18:23:49Z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