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369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assemblement des progressistes : 1944-1976 (800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1 at 10:06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2024-06-26T16:51:20Z</dcterms:created>
  <dcterms:modified xsi:type="dcterms:W3CDTF">2024-06-26T16:51:20Z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