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58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a dictature en Grèce (195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1:10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2024-07-06T05:04:22Z</dcterms:created>
  <dcterms:modified xsi:type="dcterms:W3CDTF">2024-07-06T05:04:22Z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