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presProps" Target="presProps.xml"/>
  <Relationship Id="rId68" Type="http://schemas.openxmlformats.org/officeDocument/2006/relationships/viewProps" Target="viewProps.xml"/>
  <Relationship Id="rId6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199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 la coopération française : 1895 (2586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4:05:02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communal (3155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10:12:3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: fédéralisme, socialisme et antithéologisme : lettres sur le patriotisme : Dieu et l'Etat (3266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uleur universelle : philosophie libertaire (3266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future (3266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ologie de l'anarchiste-socialiste (326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 collectivisme et le gouvernement local en Belgique (3266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 patrons et ouvriers : études économiques et théologiques (3267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idaires : essai de sociologie chrétienne (3268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ouvrière en Angleterre (327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auts salaires aux Etats-Unis (327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II ème rapport annuel du comité-directeur de la Fédération ouvrière suisse pour l'année 1894; Procès-verbal de la séance du comité central; Les mouvements en faveur des salaires et les grèves en Suisse depuis l'année 1860 (327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systèmes économiques et socialistes (3279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, origine et évolution : thèse communiste (3281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igine et évolution de la propriété (3281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rvices publics : précédés de deux essais sur le collectivisme (328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on devient Socialiste (3286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intessence du socialisme (3286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communales en Belgique (328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communales en Belgique (328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du travail. Tome 1 (328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et la protection (3289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articles sur le socialisme (337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4:03:1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touche et Cie : discours prononcés dans la discussion du budget de la justice par les députés socialistes Lambillotte et Edouard Anseele (648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11:04:4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adis terrestre (649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2:04:47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et le socialisme : les grèves (666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1 at 10:05:49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de Laveleye : sa vie son oeuvre (1114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 2011 at 11:11:1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délégués ouvriers à l'inspection des mines (1292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12:01:28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érusalem (1491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1:02:4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ale rationaliste (1877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1 2012 at 10:08:5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psychologiques de l'évolution des peuples (19002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2:08:02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ruire la Wallonie (20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5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collectiviste au Courrier de Bruxelles (2264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3:02:3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eu : causerie (2831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3:11:0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u peuple : 1895 (3597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11:12:2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2024-05-14T16:22:01Z</dcterms:created>
  <dcterms:modified xsi:type="dcterms:W3CDTF">2024-05-14T16:22:01Z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