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97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d'établissement des nombres - indices du coût de la vie : rapport préparé pour la deuxième conférence internationale des statisticiens du travail ( avril 1925 ) (3267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uvements migratoires de 1920 à 1923 (3279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-maladie : analyse comparative des législations nationales (3282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réparation des accidents du travail (328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sur la réparation des accidents du travail (328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mplification à apporter à l'inspection des émigrants à bord (328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ification internationale des règles relatives au contrat d'engagement des marins (328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2024-07-03T19:04:33Z</dcterms:created>
  <dcterms:modified xsi:type="dcterms:W3CDTF">2024-07-03T19:04:33Z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