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8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octrine collectiviste à la chambre (650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2:04:2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au Roi sur la séparation de la Wallonie et de la Flandre (BIB 1791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es Destrée, l'antisémitisme et la Belgique : Lettre ouverte à tous ceux qui colportent des mythes éculés sur les Wallons et leur histoire (BIB 1805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2024-09-16T18:40:54Z</dcterms:created>
  <dcterms:modified xsi:type="dcterms:W3CDTF">2024-09-16T18:40:54Z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