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63213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duite à gauche : mémoires du chauffeur de François Mitterrand (35641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2024-06-02T05:11:01Z</dcterms:created>
  <dcterms:modified xsi:type="dcterms:W3CDTF">2024-06-02T05:11:01Z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