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52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60e anniversaire de la mort de Joseph Wauters (1875-1929) (BIB 180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2024-07-01T12:24:35Z</dcterms:created>
  <dcterms:modified xsi:type="dcterms:W3CDTF">2024-07-01T12:24:35Z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