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presProps" Target="presProps.xml"/>
  <Relationship Id="rId219" Type="http://schemas.openxmlformats.org/officeDocument/2006/relationships/viewProps" Target="viewProps.xml"/>
  <Relationship Id="rId2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0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>
  <Relationship Id="rId1" Type="http://schemas.openxmlformats.org/officeDocument/2006/relationships/image" Target="../media/15366_ca_object_representations_media_750_large3.jpg"/>
</Relationships>

</file>

<file path=ppt/slides/_rels/slide21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_rels/slide21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5.jpg"/>
</Relationships>

</file>

<file path=ppt/slides/_rels/slide21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6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65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Absil : vie et oeuvre (1151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:11:3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mondiale de l'art 2 : des étrusques à la fin du moyen-âge (11695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0:1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clusions des travaux de la commission pour la réforme des institutions = Besluiten over de werkzaamheden van de commissie voor de hervorming der instellingen (122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1:12:1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ographie de la liberté : les droits de l'homme dans le monde 1953-1964 (1258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2:01:3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, l'Europe et le monde : discours sur la politique étrangère de l'Allemagne (1271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1:01:0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eilleur des mondes (1316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2:01:1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Nothomb (1437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2:02:4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actuelles du syndicalisme (146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3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. Tome 5 : mai 1901-février 1902 (147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8:02:22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atique et la théorie d'édification du socialisme en Yougoslavie : VIIIème Congrès de la ligue des communistes de Yougoslavie = Praksa ; teorija izgadnje socijalizma u jugoslaviji : Osmi Kongres saveza komunista Jugoslavije (1484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9:02:12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mondiale de l'art 2 : des étrusques à la fin du moyen-âge (1498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1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âtre III (150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0:03:5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ou l'anti-hasard (1513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9:03:1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t la mobilité de la main d'oeuvre... (1542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3:03:07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annexes aux conclusions des délégations du Parti social chrétien et du Parti socialiste belge sur les travaux de la commission pour la réforme des intitutions (1573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2 at 2:03:25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politique de la jeunesse, des loisirs et de l'éducation permanente (1575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2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cier : années 1963-1964-1965 (1582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5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clusions sur les travaux de la Commission pour la réforme des institutions : 26 janvier 1965 = Besluiten over de werkzaamheden van de commissie voor de hervorming der instelligen (1583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2:04:0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: annexes aux conclusions des délégations du Parti social chrétien et du Parti socialiste belge sur les travaux de la Commission pour la réforme des institutions (158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2:04:3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ommateurs (1685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4:05:58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formes de structure 10 ans après le Congrès extraordinaire de la FGTB (169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12 at 1:05:1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t la mobilité de la main d'oeuvre : une étude de la relation entre l'évolution différentielle des salaires et les variations des structures de l'emploi [...] (172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20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: technique moderne de l'analyse économique (173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4:05:1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ision de la constitution belge et l'adaptation des institutions aux réalités contemporaines (1736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4:05:1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consomme quoi ? : résultats d'une enquête élaborée par la Société générale coopérative sous le patronage de l'APELCO (Association pour l'étude de la consommation) (175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2:06:1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delà du salaire (1757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4:06:02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écial : le PSB en pièces détachées (176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9:06:38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femmes (176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8:06:34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ologie de l'action (1782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5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sion nationale de la République démocratique allemande et des forces de paix en Allemagne occidentale (1797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2:07:03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année académique 1963-1964 (1804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1:07:38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mondiale de l'art 2 : les étrusques à la fin du moyen-âge (1804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:07:0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itution (loi fondamentale) de l'Union des Républiques socialistes soviétiques : avec les additions adoptées par la 5e session du Soviet suprême de l'URSS (6e législature) (1804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2:07:1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hannes Brahms (1877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2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individuelle : les sept péchés capitaux (190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1:08:22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clusions sur les travaux de la commission pour la réforme des institutions (1905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0:09:4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égociations collectives (1916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2:09:0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age de midi (19540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5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eu de l'aube ; Enfants d'Hiroshima ; Raisons de vivre ; Quelques poèmes de mon pays (196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9:10:0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depuis la fondation jusqu'au 31 mars 1965 (1981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9:10:36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40000heures (198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9:10:5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scalité et fonds des communes : principales dispositions légales et réglementaires mises à jour au 31 décembre 1964 (2000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1:10:3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ncipes de Rochdale sont actuels (2018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3:11:0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ncipes de Rochedale devant l'Alliance coopérative internationale (2018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3:11:09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4 (204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1:11:4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culturelle des cadres et des dirigents (2042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9:11:2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de 1864 : libre propos (204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9:11:1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: documents des partis communistes et ouvriers : articles et interventions (2045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2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sociologie du reclassement (206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4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ibutions à l'histoire du comintern (207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20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ris Van Severen : une âme (2086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3:12:2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Abel (2089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2:12:2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lement et gouvernement : problèmes institutionels à travers une session parlementaire (2120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4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ision politique en Belgique : le pouvoir et les groupes (2122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3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nouvel horizon : le travail d'une équipe (220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3 at 11:01:2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et la liberté de la presse (2236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10:02:4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our la prévention et la suppression des poussières dans les mines, les galeries et les carrières (2260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0:02:3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Club Jean Jaurès : le P.S.B face à l'opinion (3574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4 at 9:12:3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Éléments d'information sur la Belgique (3595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3:12:1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65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tsy. III: Le prophète hors-la-loi (l'exil) (4101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4:01:13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s victoires, ses espérences (4178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6 at 2:02:45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3 mai 1965 : renouvellement intégral de la Chambre et du Sénat = Parlementsverkiezingen : Uitslangen der Verkiezigen van 23 Mei 1965 : Volledige Vernieuwing van Kamer en Senaat (4189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6 at 3:02:06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e Congrès : Bizerte 19-22 oct. 1964 (4217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3:03:10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Ie congrès international des villes et communes: la rénovation de nos villes et communes: Belgrade 14-20 juin 1965 (4563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9:11:0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.S.B craint-il l'intégration européenne (4565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1:11:43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te CISL de la jeunesse : huitième Congrès mondial, Amsterdam, 7-15 juillet 1965 (45680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1:11:31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n départ dans la vie : votez PSB (ARC-C AFF ELE 0333)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ession du Congo belge à l'indépendance : essai d'analyse sociologique (3214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3:01:5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Schumann (3230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4:01:1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 relations, human relations : een vergelijkende studie... (323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0:01:2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et hygiène dans les travaux agricoles (323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9:01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trahie (3266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démocratie efficace (326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ècle de Rubens (326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e Liège et les travaux publics (3269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cessions d'autoroutes, les expropriations pour cause d'utilité publique ( loi du 26/07/1962), l'autoroute E3 (327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frontée avec le problème de son unité et de sa diversité (3271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unisie et le Maroc solidaires. Discours prononcé le 22/10/1965 à Fès à l'occasion de la cérémonie du jumelage des villes de Kairouan et Fès. (327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ents jours de Luluabourg : un point de vue syndical sur le texte de la Constitution congolaise (3272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Gomulka : le gel des armements nucléaires en Europe Centrale (3272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usion des Communautés européennes : Colloque organise à Liège les 28, 29 et 30 avril 1965 (327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ganisations européennes (327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inancement de la reconversion industrielle : formes particulières de finnancement (327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brications nouvelles (32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tion sur l'organisation du Traité de l'Atlantique Nord (327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de groupe d'experts sur la politique régionale dans la Communauté économique européenne (3275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joncture énergétique dans la Communauté : situation à la fin de 1964, perspectives 1965 (3275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Espagne et du Portugal (3277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manqué : l'internationale à la veille de la première guerre mondiale (3279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charbon (328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'impôt (328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Etats-Unis (3282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employés (328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taille de l'alphabet (32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méthodologie de l'enseignement technique (328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hudinie (32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38ème Rapport Annuel : 1964-1965 (3284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scolaire (32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ter l'avenir : démocratie et socialisme (328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llabus pour orateurs et militants : élections 1965 (328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au précis de droit social belge (328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rial 1865-1965 de la Caisse générale d'Epargne et de Retraite de Belgique (3372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:03:3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professionnelle en Europe et dans le monde (396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2:09:4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vence : point oméga (405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9:10:4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professionnelle dans l'industrie de la construction en Allemagne occidentale (49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4:02:5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nté gratuite (50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1 at 1:02:0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s salaires en Suède : sa théorie et sa pratique : les syndicats et la politique du revenu (715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1:05:3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minologie syndicale (716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1:05:3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rvice du consommateur : 34e congrès coopératif : Gand, octobre 1965 : rapport général et annexes statistiques (728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1 at 12:05:5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gramme politique de la jeunesse (93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3:08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: annexes aux conclusions des délégations du Parti social chrétien et du Parti socialiste belge sur les travaux de la commission pour la réforme des institutions (934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3:08:0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philosophie générale (954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0:09:2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université dans la cité de demain : discours prononcé à l'occasion de la séance solennelle de rentrée le 2 octobre 1965 (963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4:09:2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e de l'Europe dans l'histoire (981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9:09:2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pos de Monsieur Dimanche (103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11:10:1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40 000 heures (1035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11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'Europe (1056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0:10:33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norama du monde actuel (1074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9:10:10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olonisation : 1919-1963 (114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9:11:2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sme : de la doctrine à l'action (114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0:11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2024-05-19T07:31:53Z</dcterms:created>
  <dcterms:modified xsi:type="dcterms:W3CDTF">2024-05-19T07:31:53Z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