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presProps" Target="presProps.xml"/>
  <Relationship Id="rId204" Type="http://schemas.openxmlformats.org/officeDocument/2006/relationships/viewProps" Target="viewProps.xml"/>
  <Relationship Id="rId20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40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4.jpg"/>
</Relationships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 lettres à un ami (2133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3 at 9:01:40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ologie de Proudhon (2594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2:05:35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x : thèse (328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sse européenne dans les chantiers internationaux de volontaires (32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'Espagne = The Spanish Civil War. Tome II (177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0:06:4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'Espagne = The Spanish Civil War. Tome I (177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0:06:29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usion des communautés européennes au lendemain des Accords de Luxembourg : Colloque organisé à Liège les 27, 28 et 29 avril 1966 (3274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ontière ; suivi de Un jeune homme à la page (4097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6 at 12:01:4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de la pensée économique de Karl Marx : de 1843 jusqu'à la rédaction du "capital" : étude génétique (286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3 at 8:12:28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ictature du prolétariat et la grande révolution culturelle prolétarienne (327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ualité de Proudhon : colloque de novembre 1965 (20706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01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ique révisionniste soviétique marche à pas rapides sur la voie de la restauration du capitalisme (49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1 at 4:01:5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té de l'espoir : home d'accueil et de traitement pour enfants handicapés mentaux profonds (2184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11:01:31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le développement du tiers monde (4225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10:03:41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'étais un drogué (4055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0 at 1:10:07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sociologie (7975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0:06:56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pellation de M. Victor Larock à M. le Premier ministre sur la politique générale du Gouvernement (1455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9:02:1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utopie (216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4:01:24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russe. Tome 1, La révolution de février (3282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communisme français (4106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2:01:5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Fédération CGT des PTT : des origines au statut des fonctionnaires (1672-1946) : contribution à l'histoire de la conquête du droit syndical dans la fonction publique (10466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0:10:3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Nieuwe Duitsland : Uitgeven door de Pers- en Voorlichtings-Dienst van de Bondregering (4219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6 at 9:03:18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des associations de jeunesse dans les pays membres du conseil de la coopération culturelle (328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: les problèmes du socialisme (41231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6 at 11:01:4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s sur l'Amérique latine (81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1:07:4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que nouvelle du socialisme (2862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3 at 9:11:23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s et protection de l'employé (95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2:09:30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général sur la sécurité sociale : 1966 (2311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3 at 9:02:2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 à l'Europe (1440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3:02:28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Gaulle au Québec (327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Duitse Democratische Republiek : een Miskend Land (2826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1:08:46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s Staatsbürgerschaftsgesetz der Deutschen Demokratischen Republik = Loi sur la citoyenneté de la République démocratique allemande = ... (170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4:05:43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ton-statistiques mondiales : bulletin trimestriel du Comité consultatif international du coton (60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2:03:59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ibution du groupe de politique extérieure de l'Institut Émile Vandervelde à l'étude des problèmes de politique internationale (3265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1966 (770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9:06:23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Fédérations wallonnes du PSB des 11, 12 mars 1967 : l'avenir économique de la Wallonie (1569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37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éléments d'une alternative socialiste (536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1 at 11:02:59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te sociale européenne = Europian social charter (100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10:09:16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mensuel du Centre d'Etudes et de Documentation sociales de la Province de Liège (3966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12:09:12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rgère légère (1503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2:03:43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1ème rapport annuel : l'entreprise face aux défis de notre temps (3280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fera-t-il jours, camarade ? (1541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1:03:2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 1907-1967 (1575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1:04:4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la structure économique de la Sarre (3275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x et pouvoir d'achat (3281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union des coeurs. Discours prononcé à Carthage, le 19/06/1967 à la veille de la fête du Mouled (327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e choeur impérialiste-révisioniste attaque-t-il avec rage le Parti communiste chinois et la grande révolution culturelle (166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4:05:3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e la coopération au développement (3265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Marx (2591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0:05:25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a sécurité en Europe ; Contre la prétention de Bonn à la représentation exclusive ; Pour la reconnaissance de la République démocratique allemande (1799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9:07:59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re 1917 et le mouvement ouvrier belge (41639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12:02:4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issance de l'Europe des régions (4233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0 2016 at 2:03:5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langes offerts à Léon-Eli Troclet : thème : droit social national et international (152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5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découvertes (1287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2 at 10:01:1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et Engels : conférences faites aux cours de marxisme près l'Académie socialiste en 1922 (4255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10:04:07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(2865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3 at 9:12:3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à la conquête du futur (2029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9:11:3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à 50 ans : les révisionnistes conservateurs (4109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6 at 11:01:17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range histoire des quanta (3284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cas de déterminisme social : la loi du 8 avril 1965 instituant les règlements de travail (2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3 at 11:02:2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es congrès socialistes de 1885 à 1914 (4585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6 at 2:12:0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à propos du rapport du groupe l'Equerre sur Liège métropole régionale (2007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9:10:48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à propos du rapport du groupe l'Equerre sur Liège métropole régionale (3271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ansion wallonne hors d'Europe (831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11:07:47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volution du régime contractuel des dirigeants et cadres d'entreprise : séminaire organisé à Chaudfontaine les 9, 10 et 11 juin 1966 (3288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veil de la tolérance (1977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1:10:5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unie objectif majeur de la Résistance (3275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encyclique de SS le Pape Paul VI : aux Evêques, aux prêtres, aux religieux, aux fidèles et à tous les hommes de bonne volonté : sur le développement des peuples (1588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0:04:2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émoignange sur Achille van Acker (122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8:12:4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'économie moderne (2322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3:03:59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illeurs frontaliers des régions wallonnes : synthèse historique, juridique et statistique : analyse d'une enquête socio-économique (768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11:06:02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u socialisme (215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1:01:2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la coexistence pacifique entre les deux Etats allemands (1799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9:07:41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astataux (1170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:5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ifficile (2105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06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Niveleurs, Cromwell et la République (145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2:02:23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rces décisives dans l'économie mondiale (1729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4:05:4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doivent être doublement révolutionnaires (337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0 2010 at 4:03:5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émoignage et réflexions (2088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1:12:45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acteurs humains et la sécurité : étude documentaire (327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tats-Unis : histoire, politique, économie : 2 (2585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1:05:0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nnées économiques et sociales des trois grandes régions belges (4195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6 at 3:03:01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nnées économiques et sociales des trois grandes régions belges (133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2 at 2:01:3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crivains russes et la société : 1825-1904 (1982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1:10:55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: le monde réel (259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3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x du progrès (1670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2:05:1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ise a un carrefour (16088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11:04:13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en Belgique (1908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2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 Lefèvre (3158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10:12:04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fi américain (3273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plexe de gauche (4224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6 at 9:03:20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udget de l'Etat (327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professionnelle (1132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1 at 10:11:3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physique et le sport dans l'éducation (1578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0:04:0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physique et le sport dans l'éducation (10230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9 2011 at 12:09:56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de la Province : où en sommes-nous ? : que faire ? (1961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 2012 at 11:10:10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, terre romane (1717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2:05:5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lle à voile (1169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2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Staline (2600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41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 l'entreprise : suppléments de rémunération et participation ouvrière (319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:01:3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e la sécurité sociale (1301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12:01:39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soviétique : 1917-1967 (17586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9:06:2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emaine de trente heures (3289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de 1917 (328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inachévée : cinquante années de révolution en Union soviétique 1917-1967 (2100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21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d'octobre (205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8:11:22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mière résurrection de la République : 24 février 1848 (115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12:11:13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étrangère des Etats-Unis à l'égard de l'Europe Occidentale de 1945-1955 : une période exceptionnelle de coopération internationale (328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provinciale et communale (1542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4:03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2024-05-19T05:50:15Z</dcterms:created>
  <dcterms:modified xsi:type="dcterms:W3CDTF">2024-05-19T05:50:15Z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