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1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ouvrir la laïcité (2609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1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2024-06-26T15:25:05Z</dcterms:created>
  <dcterms:modified xsi:type="dcterms:W3CDTF">2024-06-26T15:25:05Z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