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Suisse (327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Pays-Bas (327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Italie (32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rot général. Tome 2, Les faits : production générale et rendement par ouvrier (32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ort général. Tome 1 (327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2024-07-03T18:31:15Z</dcterms:created>
  <dcterms:modified xsi:type="dcterms:W3CDTF">2024-07-03T18:31:15Z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