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63485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ations et documents officiels de la commission constitutionnelle : décembre 1952 (2120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2:12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2024-06-02T12:44:56Z</dcterms:created>
  <dcterms:modified xsi:type="dcterms:W3CDTF">2024-06-02T12:44:56Z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