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presProps" Target="presProps.xml"/>
  <Relationship Id="rId56" Type="http://schemas.openxmlformats.org/officeDocument/2006/relationships/viewProps" Target="viewProps.xml"/>
  <Relationship Id="rId5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5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au service des gens (3595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de l'économie : vérité pour notre temps (205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sommet (203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re et emploi du temps : différences et évolution dans l'emploi du temps des femmes et des hommes belges (2005, 1999 et 1966) (203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es utopistes fondateurs... aux enfants pardus de Jaurès (4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1 at 1:01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ê sociale n'aura pas lieu (39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2:09:5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ci l'impôt ! (33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324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2:02:0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u Patrimoine en Wallonie : 21e édition : Patrimoine et modernité (28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5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: espaces, temps et durabilité : géographie : bac technologique STAV (282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09 at 9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et la séparation parentale (272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09 at 2:07:0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eun - Männer -- Gender : Frauenpolitik & genderpolitik in der Friedrich-Erbert-Stiftung : 2008/2009 (271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2:0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traces du mouvement wallon (26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2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: répertoire indicatif (Maisons du Peuple, magasins coopératifs, salles de spectacle, cinémas, etc...) (26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3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2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1:04:1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2024-05-19T00:46:26Z</dcterms:created>
  <dcterms:modified xsi:type="dcterms:W3CDTF">2024-05-19T00:46:26Z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