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presProps" Target="presProps.xml"/>
  <Relationship Id="rId17" Type="http://schemas.openxmlformats.org/officeDocument/2006/relationships/viewProps" Target="viewProps.xml"/>
  <Relationship Id="rId1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623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10.xml.rels><?xml version="1.0" encoding="UTF-8" standalone="yes"?>
<Relationships xmlns="http://schemas.openxmlformats.org/package/2006/relationships"/>

</file>

<file path=ppt/slides/_rels/slide11.xml.rels><?xml version="1.0" encoding="UTF-8" standalone="yes"?>
<Relationships xmlns="http://schemas.openxmlformats.org/package/2006/relationships"/>

</file>

<file path=ppt/slides/_rels/slide12.xml.rels><?xml version="1.0" encoding="UTF-8" standalone="yes"?>
<Relationships xmlns="http://schemas.openxmlformats.org/package/2006/relationships"/>

</file>

<file path=ppt/slides/_rels/slide13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_rels/slide5.xml.rels><?xml version="1.0" encoding="UTF-8" standalone="yes"?>
<Relationships xmlns="http://schemas.openxmlformats.org/package/2006/relationships"/>

</file>

<file path=ppt/slides/_rels/slide6.xml.rels><?xml version="1.0" encoding="UTF-8" standalone="yes"?>
<Relationships xmlns="http://schemas.openxmlformats.org/package/2006/relationships"/>

</file>

<file path=ppt/slides/_rels/slide7.xml.rels><?xml version="1.0" encoding="UTF-8" standalone="yes"?>
<Relationships xmlns="http://schemas.openxmlformats.org/package/2006/relationships"/>

</file>

<file path=ppt/slides/_rels/slide8.xml.rels><?xml version="1.0" encoding="UTF-8" standalone="yes"?>
<Relationships xmlns="http://schemas.openxmlformats.org/package/2006/relationships"/>

</file>

<file path=ppt/slides/_rels/slide9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ocial-démocratie et anarchisme (6188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ril 5 2011 at 9:04:43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lericalisation de la Belgique par l'école (178432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10:06:51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oge de l'école primaire et de l'instituteur : souvenirs d'un écolier (204676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vember 20 2012 at 1:11:27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problème des langues en Belgique : rapport, commentaires et résolutions (409717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nuary 4 2016 at 11:01:27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évision du programme du Parti ouvrier belge : rapport de la Commission (BIB 1786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réformes professionnelles et les réformes ouvrières (65028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ril 19 2011 at 12:04:03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rostitution ! : étude sociale (17841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58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problème des langues en Belgique (178414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45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 Catechismes van den socialisten lateling (178416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24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téchisme du conscrit socialiste (178418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46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léricalisation de la Belgique par l'école (178418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04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élections communales et le développement de l'instruction publique (178420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13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Xe anniversaire de l'Union coopérative (17843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ne 26 2012 at 9:06: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2024-09-06T07:23:04Z</dcterms:created>
  <dcterms:modified xsi:type="dcterms:W3CDTF">2024-09-06T07:23:04Z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