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presProps" Target="presProps.xml"/>
  <Relationship Id="rId17" Type="http://schemas.openxmlformats.org/officeDocument/2006/relationships/viewProps" Target="viewProps.xml"/>
  <Relationship Id="rId1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46236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-démocratie et anarchisme (618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5 2011 at 9:04:43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lericalisation de la Belgique par l'école (1784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6 2012 at 10:06:51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oge de l'école primaire et de l'instituteur : souvenirs d'un écolier (2046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1:11:27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des langues en Belgique : rapport, commentaires et résolutions (40971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6 at 11:01:27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ision du programme du Parti ouvrier belge : rapport de la Commission (BIB 17866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éformes professionnelles et les réformes ouvrières (650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9 2011 at 12:04:03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stitution ! : étude sociale (178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6 2012 at 9:06:58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des langues en Belgique (1784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6 2012 at 9:06:4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Catechismes van den socialisten lateling (1784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6 2012 at 9:06:24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téchisme du conscrit socialiste (178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6 2012 at 9:06:4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léricalisation de la Belgique par l'école (17841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6 2012 at 9:06:04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lections communales et le développement de l'instruction publique (1784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6 2012 at 9:06:13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e anniversaire de l'Union coopérative (1784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6 2012 at 9:06: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2024-09-06T07:23:04Z</dcterms:created>
  <dcterms:modified xsi:type="dcterms:W3CDTF">2024-09-06T07:23:04Z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