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337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ision (3266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. Tome 2 (3277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. Tome 1 (3277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publique : conditions de la régénération de la France (3273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2024-05-17T03:44:24Z</dcterms:created>
  <dcterms:modified xsi:type="dcterms:W3CDTF">2024-05-17T03:44:24Z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