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80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: un demi-siècle de bouleversements : de Max Buset à Elio Di Rupo (3132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9:12:1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quiem pour la presse socialiste : la gauche sans voix (404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3:10: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2024-07-06T11:18:22Z</dcterms:created>
  <dcterms:modified xsi:type="dcterms:W3CDTF">2024-07-06T11:18:22Z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