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477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urée du travail dans l'industrie : République Tchécoslovaque (3273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pplémentaire sur l'égalité de traitement des travailleurs étrangers et nationaux victimes d'accidents du travail (3287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'est-ce que le B.I.T. ? (3289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2024-07-03T18:32:00Z</dcterms:created>
  <dcterms:modified xsi:type="dcterms:W3CDTF">2024-07-03T18:32:00Z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