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5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6638_ca_object_representations_media_144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37319_ca_object_representations_media_104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face aux défis de la société (ARC-C AFF DIV 036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: fête du travail syndical et associatif (ARC-C AFF MAI 0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2024-06-26T16:19:54Z</dcterms:created>
  <dcterms:modified xsi:type="dcterms:W3CDTF">2024-06-26T16:19:54Z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