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12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politique ; suivis de Quelques recherches relatives à leur application ; Tableau de l'origine et du progrès de la science. Tome second (149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12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incipe fédératif et de la nécessité de reconstituer le parti de la révolution (3266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inq grandes puissances de l'Europe dans leurs rapports politiques et militaires avec la Belgique : une mission à Londres en 1831 (110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5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militante (147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4:02:3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des loges belges sur l'instruction obligatoire (328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populaire de morale et d'économie politique (3280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uperstitions du paganisme renouvelées ou le spiritisme dévoilé par un esprit de ce monde (189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9:08:0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ens d'Eglise (205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3:11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lasses ouvrières en Belgique : parallèle entre leur condition d'autrefois et celle d'aujourd'hui (80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0:06:1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2024-05-18T20:43:27Z</dcterms:created>
  <dcterms:modified xsi:type="dcterms:W3CDTF">2024-05-18T20:43:27Z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