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presProps" Target="presProps.xml"/>
  <Relationship Id="rId207" Type="http://schemas.openxmlformats.org/officeDocument/2006/relationships/viewProps" Target="viewProps.xml"/>
  <Relationship Id="rId20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09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et entreprises coopératives (1170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5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nets 1934-1938 (1170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59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rique de Pékin (1200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1 at 3:12:4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Boltus : de l'indiscipline à l'héroïsme (122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8:12:5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vredekring socialistische fanfare : 85 jaar vooraan in de strijd : 1881-1966 (127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2:01:46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: 1917-1967 cinquante ans d'histoire de Russie. 2 : 1939-1967 la guerre et la paix (1305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2:01:32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e-vingt-treize (1314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9:01:42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de Karl Marx (1466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:02:1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ladie infantile du communisme (le "gauchisme") (1474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3:02:23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ossier Russie : de l'Empire des tsars à l'URSS. T. 1 : l'histoire, la politique (1503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2:03:21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ossier Russie : de l'Empire des tsars à l'URSS. T. 2 : l'économie, l'essor scientifique et culturel (1503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2:03:49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ings (153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1:03:5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la main d'oeuvre dans le secteur des services : documentation pour un séminaire syndical (supp. du rapport) (1541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3:03:3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vietnamien triomphera ! : les agresseurs américains seront battus ! (1616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2:04:16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ud Frère (164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10:04:3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des lumières : cosmopolitisme et unité européenne au 18e siècle (1660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2:04:3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(1662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2:04:37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spierre (1690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0:05:4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herche et documentation dans la construction en Belgique : répertoire des laboratoires et organismes d'étude, de recherche, de documentation (1691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18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unication du Gouvernement sur le transfert du SHAPE en Belgique : discour prononcé au Sénat de Belgique (1712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03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at social, ou principes du droit politique ; Discours sur les sciences et les arts ; Discours sur l'origine de l'inégalité parmi les hommes ; Lettre à M. d'Alembert ; Considération sur le gouvernement de Pologne ; Lettre à Mgr de Beaumont, Archevêque de Paris (171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2:05:10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blinka : la révolte d'un camp d'extermination (17645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2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: 1950-1966 : douze années de présidence au Sénat = Melingen : 1950-1966 : twaalf jaar Senaatsvoorzitterschap (176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2:06:1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tection des rémunérations : droit comparé, droit international et droit belge (loi 1965) (1787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1:06:16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x, salaires et politiques des revenus dans les pays industrialisés à économie de marché (1797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29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réformes de structure : annexe au rapport à l'Assemblée générale du 4 mai 1966 (1803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01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jésuites (1899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49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machine (1907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0:09:4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lexologie de l'esprit (1908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0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: ce qu'ils sont, ce qu'ils font, leur structure (1908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22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libres au service du progrès économique et social : un aperçu du programme économique et social de la CISL (191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9:0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nances syndicales (191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3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européen au sein de la CISL (1921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1:0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sans idole : de Staline à Brejnev et Kossyguine (1931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0:09:37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'ombre, de silence, de pierre et d'eau (1968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2:10:51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t de Charles le téméraire : 5 janvier 1477 (1988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2:10:34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chinois (2025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9:11:40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contemporaine. 4 : La consommation : l'alimentation, le confort, les vêtements, les techniques commerciales (2040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2:11:56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contemporaine. 3 : La répartition : emploi et rémunérations, la femme dans l'économie, la part de l'Etat (2040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2:11:0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contemporaine. 2 : La circulation : la monnaie, le crédit, la bourse, le commerce, les charges (2040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:11:26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contemporaine. 1 : La production : l'homme, la nature, le capital, l'entreprise (2042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9:11:30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belge : demain : vingtième rapport annuel (208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4:12:0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e le culte du livre (mai 1930) (2130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3 at 1:01:3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Carpetbaggers" et Ku-klux-klan : les Etats-Unis après la guerre de Secession (2178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11:01:3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 royale d'économie politique de Belgique : séance du 26 janvier 1966 : modélisme économique en une leçon (227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3 at 9:02:56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belge dans l'impasse (4099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11:01:15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furt (4109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12:01:22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(41229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6 at 11:01:41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toekomst van het socialisme (41631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10:02:46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usses victoires, les vaines espérances de l'intercommunale de voirie (41784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6 at 1:02:36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tunisienne en l'an X de l'indépendance (4216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6 at 2:03:33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stice dans le monde (4225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0:03:30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pargne dans la recherche économique contemporaine : actes du congrès organisé par la Caisse générale d'épargne et de retraite à l'occasion de son centenaire (4231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1:03:02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& humanisme (4233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0 2016 at 10:03:0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er d'aujourd'hui : sur les changements dans la condition et la conscience ouvrière (2593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0:05:5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sexuelle (42347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 2016 at 10:04:04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de l'innovation et répartition des revenus. Essai sur les relations inter-sectorielles dans l'économie française contemporaine (315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12:12:49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pulation active dans les pays développés (317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4:12:3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(3231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0:01:0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sécurité européenne et le détente entre les deux états allemands (3265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allemand et les Nations Unies (326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faire le point en matière Internationale (3265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alogue Germano Polonais : des lettres des Évêques polonais et allemands et prises de position internationale (3265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urgeois (326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rétiens de gauche ou le parti gris (326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 liégeoise : démographie, logement, industrie, commerce, services : l'évolution depuis 1947 et les données de recensement général de 1961 (32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ndages d'opinion (326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daptation de la Constitution Belge aux réalités internationales : actes du colloque conjoint des 6 et 7 mai 1965 (3268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oissance des villes et son influence sur le régime juridique de la propriété immobilière : journées de Liège : 25-28 mai 1965 (326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ture devant son destin (3269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: métropole régionale ( 4 plans dans une farde ) (3269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: métropole régionale : options fondamentales de développement et d'aménagement (3269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du camarade A. Spinoy au conseil général du 22 octobre 1966 (327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phologie des pouvoirs financiers (3271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herches sur l'investissement et la rentabilité dans l'industrie liégeoise (3271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sur la sidérurgie liégeoise (3271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nsement : promotion du Sud. Allocution prononcée à la Maison de la Radiodiffusion-Télévision tunisienne, le 02/05/1966, à l'occasion du recensement général de la population (327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tunisienne a 33 ans. Discours du Président Bourguiba au siège du Comité de Coordination du Parti pour Tunis et banlieue, le 31/10/1965 à l'occasion du 33ème anniversaire du journal "L'Action Tunisienne" (327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ditions d'une Démocratie Authentique. Discours prononcé devant le comité central du P.S. Destourien à Carthage, le 26/04/1966 (327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contribution de la République démocratique allemande à la paix en Europe : discours de W. Ulbricht à la 14ème session du Comité central du Parti Socialiste Unifié d'Allemagne (327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i est en jeu en Allemagne ? (3272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paix et l'égalité des droits, pour l'universalité de l'ONU (327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actuelles sur l'évolution politique en Allemagne occidentale (327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Franco ... Quoi ? (327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lied Travel Office : obstacle à la détente et à la collaboration (3274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cidences de l'implantation d'une aciérie sur la région de Gand-Zelzate (3275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 d'Amberg : tendances et possibilités de développement économique (3275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calisation et aménagement de terrains industriels. Tome 2, Complexes industriels planifiés aux Etats-Unis (3275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calisation et aménagement de terrains industriels. Tome 1, Expériences dans les pays de la Communauté Européenne, en Grande-Bretagne et aux Etats-Unis (3275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6 février 1934 : La Répubique en danger (327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é 1936 : la victoire du Front populaire (327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ys de Saint-Remacle : histoire, dialectique, folklore, géographie, toponymie, anthroponymie (327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en Europe depuis 1789 (327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et tendances des systèmes de sécurité sociale des pays membres des communautés européennes et de la Grande-Bretagne (3282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eurs et l'éducation des adultes (3283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tionalisation de l'enseignement secondaire (3283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s de la grammaire : tradition et nouveauté (3283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difficile ou temps incertains ? (3283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ition de la femme mariée (3284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consomme quoi ? (328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sarmer n'est pas impossible (328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'aide aux handicapés (3966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2:09:5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CIRIEC ? (Centre international de Recherches et d'Information sur l'Economie collective) (3967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2:09:4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de presse CGT-CGIL- les grèves - délégations de la CGIL en URSS (4052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0 at 11:10:47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uonaparte et des Bourbons (406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8 2010 at 8:10:4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ès (413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1:11:37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hetto noir (489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1 at 3:01:3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urice Carême (77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3:06:1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et l'enseignement des filles (805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11:06:41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émocratique 1864-1960 (959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:09:46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à Dieu (99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1:09:0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du XXe siècle (1069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2:10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2024-05-19T10:31:03Z</dcterms:created>
  <dcterms:modified xsi:type="dcterms:W3CDTF">2024-05-19T10:31:03Z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