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2675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prononcé à l'occasion des fêtes de Wallonie en l'Hôtel de ville de Liège (dimanche 27 septembre 1987 à 11 heures) (492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1 at 3:02:1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ège : tendre et vivante (2053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3:11:4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2024-07-06T07:34:41Z</dcterms:created>
  <dcterms:modified xsi:type="dcterms:W3CDTF">2024-07-06T07:34:41Z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