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4811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pulation de la Wallonie dans la dualité démographique de la Belgique (2593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10:05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2024-09-16T05:35:12Z</dcterms:created>
  <dcterms:modified xsi:type="dcterms:W3CDTF">2024-09-16T05:35:12Z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