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3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: un procès en sorcellerie (258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2:05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et l'Internationale ouvrière socialiste (32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2024-06-29T10:29:03Z</dcterms:created>
  <dcterms:modified xsi:type="dcterms:W3CDTF">2024-06-29T10:29:03Z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