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499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udhon et l'Europe : les idées de Proudhon en politique étrangère (2591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09 at 1:05:5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2024-05-20T19:34:39Z</dcterms:created>
  <dcterms:modified xsi:type="dcterms:W3CDTF">2024-05-20T19:34:39Z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