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733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mento défense-désarmement 1988 (1986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6 2012 at 4:10:5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2024-07-01T18:04:46Z</dcterms:created>
  <dcterms:modified xsi:type="dcterms:W3CDTF">2024-07-01T18:04:46Z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