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presProps" Target="presProps.xml"/>
  <Relationship Id="rId77" Type="http://schemas.openxmlformats.org/officeDocument/2006/relationships/viewProps" Target="viewProps.xml"/>
  <Relationship Id="rId7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2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: conquête de la liberté, de la démocratie, du progrès social : panorama de l'histoire de Liège et de sa grande banlieue : six modules de quatre leçons destinés à l'enseignement secondaire de la ville de Liège (271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0:07:5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êts de Seraing (4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12:09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André Cools ? : esquisse des moeurs politiques en Belgique (54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1 at 9:03:3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publiques de la nouvelle Belgique fédérale (7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2:06:0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hommes derrière des noms (83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u possible : Guy Spitaels : changer la gauche ? (838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es doctrines sociales du POB et du PSB (93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3:08:5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. Premier volume (1028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3:10:2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Mendes France (144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1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 (1655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2 at 4:04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ippe Busquin, socialiste mais encore ? (283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1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tégie ouvrière vers une société socialiste : actes du colloque de Pont-à-Lesse : 3-6 mai 1973 (176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:1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 et maintenant : conversations avec Guy Claisse (199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3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millénaire, an un (203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2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Bolland : un homme... une vie (205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2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artagé (206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2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: faire face à la crise : rénover et agir 1 : Congrès des 27 et 28 mars 1982 Bruxelles (218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pour un gouvernement wallon : fédéralisme et perspectives économiques (221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0:01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mondes : pour une théorie de l'après-crise (283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3:11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européen : une voie vers la solidarité : outil pédagogique pour changer l'Union (294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2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le époque des Maisons du Peuple : en province de Liège (309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09 at 10:11:2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 avenir du socialisme (le) : entretiens avec Jean Sloover (356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e nation introuvable (3562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2:11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it la vie (la) (356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0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nvie de politique : entretiens avec Lucas Delattre et Guy Herzlich (35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5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intime (3562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2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obable équilibre (l') : géopolitique du désordre mondial (3563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tout aille bien ! (3563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(la) : l'indispensable autonomie. (3563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5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s Dehaene (35633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1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ident (le) (356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1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s de luttes sociales à travers l'affiche [catalogue] (313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:12:0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ec André Cools : au cœur du parti socialiste liégeois (3563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2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ioux socialiste (356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professionnel (le) : une expression commune des trois réseaux d'enseignement pour une amélioration de l'enseignement professionnel. (35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2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plus ! (356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belges 1885-1914 : la révolte et l'organisation (356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3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1965-1995 : la continuité paradoxale (3563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belge de 1914 à 1940 (le) (356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mondial (le) (356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Jaurès (le) (356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fragments de vie partagée. (3563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onvoisin et cie : de Liège à Bruxelles, les prédateurs et l'Etat (321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10:01:4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séduction : comment les hommes politiques réussissent à vous plaire (356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ruinés dans dix ans ? Dette publiques : la dernière chance. (356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2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re, donnez-moi cent jours (356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rebelle : suivi d'un entretien avec Elio Di Rupo (356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3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uite à gauche : mémoires du chauffeur de François Mitterrand (356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et le noir (le) : ou l'histoire d'une ambition (356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5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pour l'enseignement fondamental : conquête de la liberté, de la démocratie, du progrès social : panorama de l'histoire de Liège et de sa grande banlieue. Trois modules de quatre leçons destinées à l'enseignement de la Ville de Liège (3564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1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0 ans : croquez la vie à pleine dents (356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2:11:1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taupes dans l'extrême-droite : la Sûreté de l'Etat et le WNP (356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:11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rême-droite et l'Etat (356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5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nets du cabaret prolétarien d'Angleur : paroles et musiques de notre mémoire (324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1:02:1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monde déteste-t-il l'Amérique ? (356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3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tous les enfants du monde... (356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0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monderie : le caricaturiste des journaux du groupe Sudpress (356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publiques et marché unique : les entreprises publiques indispensables à l'économie de marché (356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eport pour la Flandre : région phare de l'Europe (356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5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0 façons d'acheter wallon : secteur agro-alimentaire (35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is sans visages : roman (35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à brûler : roman (356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2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finale (3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ela : leçons d'une vie. (35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-Huy-Waremme (356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hique et société (356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thèque (356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4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bjets (356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5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ritiers de l'avenir (326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Joseph Wauters : Achille Delattre (3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2024-06-26T10:08:44Z</dcterms:created>
  <dcterms:modified xsi:type="dcterms:W3CDTF">2024-06-26T10:08:44Z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