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60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de l'URSS ; La réforme de février 1944 (194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2024-05-20T21:15:38Z</dcterms:created>
  <dcterms:modified xsi:type="dcterms:W3CDTF">2024-05-20T21:15:38Z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