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52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moyen communal à Liège (328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méro spécial consacré au Nouveau Plan d'Etudes Belge (ARC-P COO D001 P03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2024-07-06T03:27:07Z</dcterms:created>
  <dcterms:modified xsi:type="dcterms:W3CDTF">2024-07-06T03:27:07Z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