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78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tous les enfants du monde... (356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2024-05-19T12:26:52Z</dcterms:created>
  <dcterms:modified xsi:type="dcterms:W3CDTF">2024-05-19T12:26:52Z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